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2" r:id="rId1"/>
  </p:sldMasterIdLst>
  <p:sldIdLst>
    <p:sldId id="265" r:id="rId2"/>
    <p:sldId id="260" r:id="rId3"/>
    <p:sldId id="257" r:id="rId4"/>
    <p:sldId id="270" r:id="rId5"/>
    <p:sldId id="259" r:id="rId6"/>
    <p:sldId id="261" r:id="rId7"/>
    <p:sldId id="263" r:id="rId8"/>
    <p:sldId id="264" r:id="rId9"/>
    <p:sldId id="267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922" autoAdjust="0"/>
    <p:restoredTop sz="94660"/>
  </p:normalViewPr>
  <p:slideViewPr>
    <p:cSldViewPr snapToGrid="0">
      <p:cViewPr varScale="1">
        <p:scale>
          <a:sx n="76" d="100"/>
          <a:sy n="76" d="100"/>
        </p:scale>
        <p:origin x="132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48B33-EE8F-4F15-AFA7-A46974795351}" type="datetimeFigureOut">
              <a:rPr lang="en-GB" smtClean="0"/>
              <a:t>12/04/2020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5881C-A303-4675-ABC9-545CD28819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9114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48B33-EE8F-4F15-AFA7-A46974795351}" type="datetimeFigureOut">
              <a:rPr lang="en-GB" smtClean="0"/>
              <a:t>12/04/2020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5881C-A303-4675-ABC9-545CD28819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7457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48B33-EE8F-4F15-AFA7-A46974795351}" type="datetimeFigureOut">
              <a:rPr lang="en-GB" smtClean="0"/>
              <a:t>12/04/2020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5881C-A303-4675-ABC9-545CD28819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38153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48B33-EE8F-4F15-AFA7-A46974795351}" type="datetimeFigureOut">
              <a:rPr lang="en-GB" smtClean="0"/>
              <a:t>12/04/2020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5881C-A303-4675-ABC9-545CD28819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11171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48B33-EE8F-4F15-AFA7-A46974795351}" type="datetimeFigureOut">
              <a:rPr lang="en-GB" smtClean="0"/>
              <a:t>12/04/2020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5881C-A303-4675-ABC9-545CD28819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3921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48B33-EE8F-4F15-AFA7-A46974795351}" type="datetimeFigureOut">
              <a:rPr lang="en-GB" smtClean="0"/>
              <a:t>12/04/2020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5881C-A303-4675-ABC9-545CD28819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97636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48B33-EE8F-4F15-AFA7-A46974795351}" type="datetimeFigureOut">
              <a:rPr lang="en-GB" smtClean="0"/>
              <a:t>12/04/2020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5881C-A303-4675-ABC9-545CD28819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82747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48B33-EE8F-4F15-AFA7-A46974795351}" type="datetimeFigureOut">
              <a:rPr lang="en-GB" smtClean="0"/>
              <a:t>12/04/2020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5881C-A303-4675-ABC9-545CD28819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38121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48B33-EE8F-4F15-AFA7-A46974795351}" type="datetimeFigureOut">
              <a:rPr lang="en-GB" smtClean="0"/>
              <a:t>12/04/2020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5881C-A303-4675-ABC9-545CD28819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4608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48B33-EE8F-4F15-AFA7-A46974795351}" type="datetimeFigureOut">
              <a:rPr lang="en-GB" smtClean="0"/>
              <a:t>12/04/2020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9A15881C-A303-4675-ABC9-545CD28819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8068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48B33-EE8F-4F15-AFA7-A46974795351}" type="datetimeFigureOut">
              <a:rPr lang="en-GB" smtClean="0"/>
              <a:t>12/04/2020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5881C-A303-4675-ABC9-545CD28819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5943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48B33-EE8F-4F15-AFA7-A46974795351}" type="datetimeFigureOut">
              <a:rPr lang="en-GB" smtClean="0"/>
              <a:t>12/04/2020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5881C-A303-4675-ABC9-545CD28819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23556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48B33-EE8F-4F15-AFA7-A46974795351}" type="datetimeFigureOut">
              <a:rPr lang="en-GB" smtClean="0"/>
              <a:t>12/04/2020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5881C-A303-4675-ABC9-545CD28819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60449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48B33-EE8F-4F15-AFA7-A46974795351}" type="datetimeFigureOut">
              <a:rPr lang="en-GB" smtClean="0"/>
              <a:t>12/04/2020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5881C-A303-4675-ABC9-545CD28819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19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48B33-EE8F-4F15-AFA7-A46974795351}" type="datetimeFigureOut">
              <a:rPr lang="en-GB" smtClean="0"/>
              <a:t>12/04/2020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5881C-A303-4675-ABC9-545CD28819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7129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48B33-EE8F-4F15-AFA7-A46974795351}" type="datetimeFigureOut">
              <a:rPr lang="en-GB" smtClean="0"/>
              <a:t>12/04/2020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5881C-A303-4675-ABC9-545CD28819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47583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48B33-EE8F-4F15-AFA7-A46974795351}" type="datetimeFigureOut">
              <a:rPr lang="en-GB" smtClean="0"/>
              <a:t>12/04/2020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5881C-A303-4675-ABC9-545CD28819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094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8748B33-EE8F-4F15-AFA7-A46974795351}" type="datetimeFigureOut">
              <a:rPr lang="en-GB" smtClean="0"/>
              <a:t>12/04/2020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A15881C-A303-4675-ABC9-545CD28819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0324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  <p:sldLayoutId id="2147483836" r:id="rId14"/>
    <p:sldLayoutId id="2147483837" r:id="rId15"/>
    <p:sldLayoutId id="2147483838" r:id="rId16"/>
    <p:sldLayoutId id="214748383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_SFFloE4Jo" TargetMode="External"/><Relationship Id="rId2" Type="http://schemas.openxmlformats.org/officeDocument/2006/relationships/hyperlink" Target="https://www.youtube.com/watch?v=LAplJ0_jDFc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LO-2fm7IKc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8A794-4F0B-4126-8F8C-8AE5CD44E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7735" y="950976"/>
            <a:ext cx="10018713" cy="4910328"/>
          </a:xfrm>
        </p:spPr>
        <p:txBody>
          <a:bodyPr>
            <a:noAutofit/>
          </a:bodyPr>
          <a:lstStyle/>
          <a:p>
            <a:r>
              <a:rPr lang="en-GB" dirty="0"/>
              <a:t>Holy Week </a:t>
            </a:r>
            <a:br>
              <a:rPr lang="en-GB" dirty="0"/>
            </a:br>
            <a:r>
              <a:rPr lang="en-GB" dirty="0"/>
              <a:t>by </a:t>
            </a:r>
            <a:br>
              <a:rPr lang="en-GB" dirty="0"/>
            </a:br>
            <a:r>
              <a:rPr lang="en-GB" dirty="0"/>
              <a:t>M. Allena </a:t>
            </a:r>
            <a:br>
              <a:rPr lang="en-GB" dirty="0"/>
            </a:br>
            <a:r>
              <a:rPr lang="en-GB" dirty="0"/>
              <a:t>12/04/2020</a:t>
            </a:r>
          </a:p>
        </p:txBody>
      </p:sp>
    </p:spTree>
    <p:extLst>
      <p:ext uri="{BB962C8B-B14F-4D97-AF65-F5344CB8AC3E}">
        <p14:creationId xmlns:p14="http://schemas.microsoft.com/office/powerpoint/2010/main" val="3768075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A594D977-40A8-46AC-83AA-365644C40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206" y="82153"/>
            <a:ext cx="5260680" cy="175259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/>
              <a:t>PALM SUNDAY</a:t>
            </a:r>
          </a:p>
        </p:txBody>
      </p:sp>
      <p:pic>
        <p:nvPicPr>
          <p:cNvPr id="1026" name="Picture 2" descr="See the source image">
            <a:extLst>
              <a:ext uri="{FF2B5EF4-FFF2-40B4-BE49-F238E27FC236}">
                <a16:creationId xmlns:a16="http://schemas.microsoft.com/office/drawing/2014/main" id="{EACC827B-7B8E-4C2A-A57D-BADB194B5685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18" r="30119"/>
          <a:stretch/>
        </p:blipFill>
        <p:spPr bwMode="auto">
          <a:xfrm>
            <a:off x="6892924" y="10"/>
            <a:ext cx="5299077" cy="6857990"/>
          </a:xfrm>
          <a:custGeom>
            <a:avLst/>
            <a:gdLst/>
            <a:ahLst/>
            <a:cxnLst/>
            <a:rect l="l" t="t" r="r" b="b"/>
            <a:pathLst>
              <a:path w="5299077" h="6858000">
                <a:moveTo>
                  <a:pt x="836871" y="0"/>
                </a:moveTo>
                <a:lnTo>
                  <a:pt x="5299077" y="0"/>
                </a:lnTo>
                <a:lnTo>
                  <a:pt x="5299077" y="6858000"/>
                </a:lnTo>
                <a:lnTo>
                  <a:pt x="1911312" y="6858000"/>
                </a:lnTo>
                <a:lnTo>
                  <a:pt x="0" y="533399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7AEC7012-F615-4C01-A3C6-B12DEC5F89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22585" y="1917048"/>
            <a:ext cx="5530320" cy="4258867"/>
          </a:xfr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endParaRPr lang="en-US" sz="2000" dirty="0"/>
          </a:p>
          <a:p>
            <a:r>
              <a:rPr lang="en-US" sz="5200" dirty="0"/>
              <a:t>They took palm  branches went out to meet him  shouting ‘hosanna ‘  ‘blessed is the  one that comes in the name of the lord’ ‘blessed is the king of Israel. JOHN 12:13</a:t>
            </a:r>
          </a:p>
          <a:p>
            <a:endParaRPr lang="en-US" sz="52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81827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463982F-E650-4F16-820E-FC9430A5D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8412" y="304801"/>
            <a:ext cx="4351338" cy="12763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/>
              <a:t>THE LAST SUPER</a:t>
            </a:r>
          </a:p>
        </p:txBody>
      </p:sp>
      <p:pic>
        <p:nvPicPr>
          <p:cNvPr id="2054" name="Picture 6" descr="Image result for last supper bread and wine">
            <a:extLst>
              <a:ext uri="{FF2B5EF4-FFF2-40B4-BE49-F238E27FC236}">
                <a16:creationId xmlns:a16="http://schemas.microsoft.com/office/drawing/2014/main" id="{1CAEB97A-A833-4CF7-B017-F69CEB79D6F0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7" r="9546" b="1"/>
          <a:stretch/>
        </p:blipFill>
        <p:spPr bwMode="auto">
          <a:xfrm>
            <a:off x="6434407" y="977105"/>
            <a:ext cx="4744154" cy="4581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70E459-CA4F-4203-A2C4-069445D19D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62130" y="1866900"/>
            <a:ext cx="5074262" cy="4686299"/>
          </a:xfr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lvl="0"/>
            <a:r>
              <a:rPr lang="en-US" sz="6300" dirty="0"/>
              <a:t>I am the bread of life. He who comes to me shall never hunger, and he who believes in me shall never thirst.. </a:t>
            </a:r>
          </a:p>
          <a:p>
            <a:pPr lvl="0"/>
            <a:r>
              <a:rPr lang="en-US" sz="6300" dirty="0"/>
              <a:t>John 6:35; Mark 22:19-20</a:t>
            </a:r>
          </a:p>
          <a:p>
            <a:pPr marL="0" indent="0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83750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F27DCAD-EF05-4685-8DA4-8F5091EDA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3496" y="685800"/>
            <a:ext cx="6793604" cy="175259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3200" b="1" dirty="0" smtClean="0"/>
              <a:t>Salvation Comes From The Lord</a:t>
            </a:r>
            <a:endParaRPr lang="en-US" sz="3200" b="1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954876-AFEA-4866-8698-1CCFCF9512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380744" y="2666999"/>
            <a:ext cx="4816856" cy="223520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800" dirty="0"/>
              <a:t>For God so loved the world that he  gave his only son’ that whoever believes in  him shall not perish  but have eternal life.   </a:t>
            </a:r>
            <a:r>
              <a:rPr lang="en-US" sz="2400" b="1" dirty="0"/>
              <a:t>John </a:t>
            </a:r>
            <a:r>
              <a:rPr lang="en-US" sz="2400" b="1" dirty="0" smtClean="0"/>
              <a:t>3 : 16</a:t>
            </a:r>
          </a:p>
          <a:p>
            <a:r>
              <a:rPr lang="en-GB" sz="2400" b="1" dirty="0" smtClean="0"/>
              <a:t>Ephesians </a:t>
            </a:r>
            <a:r>
              <a:rPr lang="en-GB" sz="2400" b="1" dirty="0"/>
              <a:t>2:8</a:t>
            </a:r>
          </a:p>
          <a:p>
            <a:pPr marL="0" indent="0">
              <a:buNone/>
            </a:pPr>
            <a:r>
              <a:rPr lang="en-GB" sz="2400" dirty="0" smtClean="0">
                <a:solidFill>
                  <a:srgbClr val="001320"/>
                </a:solidFill>
                <a:latin typeface="Roboto"/>
              </a:rPr>
              <a:t>   For </a:t>
            </a:r>
            <a:r>
              <a:rPr lang="en-GB" sz="2400" dirty="0">
                <a:solidFill>
                  <a:srgbClr val="001320"/>
                </a:solidFill>
                <a:latin typeface="Roboto"/>
              </a:rPr>
              <a:t>it is by grace you have been  </a:t>
            </a:r>
            <a:r>
              <a:rPr lang="en-GB" sz="2400" dirty="0" smtClean="0">
                <a:solidFill>
                  <a:srgbClr val="001320"/>
                </a:solidFill>
                <a:latin typeface="Roboto"/>
              </a:rPr>
              <a:t>    saved…</a:t>
            </a:r>
            <a:endParaRPr lang="en-GB" sz="2400" dirty="0">
              <a:solidFill>
                <a:srgbClr val="001320"/>
              </a:solidFill>
              <a:latin typeface="Roboto"/>
            </a:endParaRPr>
          </a:p>
          <a:p>
            <a:endParaRPr lang="en-US" sz="2400" dirty="0"/>
          </a:p>
        </p:txBody>
      </p:sp>
      <p:pic>
        <p:nvPicPr>
          <p:cNvPr id="7" name="Picture 2" descr="Pin on Special Word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500" y="2565400"/>
            <a:ext cx="4495800" cy="355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8635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C1BB8FD-0DC4-4A1C-AFEE-B8A5A45792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5400" dirty="0"/>
              <a:t>Jesus is put in a tomb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87B005-2812-4B87-BC26-439862B16E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sz="3600" dirty="0"/>
              <a:t>You   seek Jesus of Nazareth</a:t>
            </a:r>
            <a:r>
              <a:rPr lang="en-GB" sz="5800" dirty="0"/>
              <a:t>, </a:t>
            </a:r>
            <a:r>
              <a:rPr lang="en-GB" sz="3200" dirty="0"/>
              <a:t>who</a:t>
            </a:r>
            <a:r>
              <a:rPr lang="en-GB" sz="5800" dirty="0"/>
              <a:t> </a:t>
            </a:r>
            <a:r>
              <a:rPr lang="en-GB" sz="4000" dirty="0"/>
              <a:t>was crucified.  He is risen he is not here.</a:t>
            </a:r>
          </a:p>
          <a:p>
            <a:r>
              <a:rPr lang="en-GB" sz="4100" dirty="0"/>
              <a:t>  MARK 16; 6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r>
              <a:rPr lang="en-GB" sz="4000" dirty="0"/>
              <a:t>HE IS NOT HERE HE </a:t>
            </a:r>
            <a:r>
              <a:rPr lang="en-GB" sz="4000"/>
              <a:t>HAS </a:t>
            </a:r>
            <a:r>
              <a:rPr lang="en-GB" sz="4000" smtClean="0"/>
              <a:t>RISEN </a:t>
            </a:r>
            <a:r>
              <a:rPr lang="en-GB" sz="4000" dirty="0"/>
              <a:t>LIKE HE SAID </a:t>
            </a:r>
          </a:p>
          <a:p>
            <a:endParaRPr lang="en-GB" dirty="0"/>
          </a:p>
          <a:p>
            <a:r>
              <a:rPr lang="en-GB" sz="4000" dirty="0"/>
              <a:t>MATTHEW 28;6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95C4C58-128F-44FA-81F5-843449CA3A5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sz="4000" dirty="0"/>
          </a:p>
          <a:p>
            <a:endParaRPr lang="en-GB" sz="4000" dirty="0"/>
          </a:p>
        </p:txBody>
      </p:sp>
      <p:pic>
        <p:nvPicPr>
          <p:cNvPr id="1026" name="Picture 2" descr="An Empty Tomb, Because Jesus Is Alive! | Life of Jesus">
            <a:extLst>
              <a:ext uri="{FF2B5EF4-FFF2-40B4-BE49-F238E27FC236}">
                <a16:creationId xmlns:a16="http://schemas.microsoft.com/office/drawing/2014/main" id="{03212F2C-3971-4301-8E48-75FABF73E9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312" y="3264408"/>
            <a:ext cx="3252280" cy="239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89922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0D808-EDAA-41CF-A503-ACF0CB00A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/>
              <a:t>EASTER Weekend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B9DBC6-4424-44AF-9F05-47DA9E2629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846261" y="1697037"/>
            <a:ext cx="4895056" cy="2455862"/>
          </a:xfrm>
        </p:spPr>
        <p:txBody>
          <a:bodyPr>
            <a:normAutofit/>
          </a:bodyPr>
          <a:lstStyle/>
          <a:p>
            <a:endParaRPr lang="en-GB" dirty="0"/>
          </a:p>
          <a:p>
            <a:pPr marL="0" indent="0">
              <a:buNone/>
            </a:pPr>
            <a:endParaRPr lang="en-GB" sz="16000" dirty="0"/>
          </a:p>
          <a:p>
            <a:pPr marL="0" indent="0">
              <a:buNone/>
            </a:pPr>
            <a:endParaRPr lang="en-GB" sz="160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4748AA-408A-413B-9C23-A1C3E04B28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979381" y="2048256"/>
            <a:ext cx="5310920" cy="4498594"/>
          </a:xfrm>
        </p:spPr>
        <p:txBody>
          <a:bodyPr>
            <a:normAutofit fontScale="25000" lnSpcReduction="20000"/>
          </a:bodyPr>
          <a:lstStyle/>
          <a:p>
            <a:endParaRPr lang="en-GB" sz="6400" dirty="0"/>
          </a:p>
          <a:p>
            <a:r>
              <a:rPr lang="en-GB" sz="17600" dirty="0"/>
              <a:t>John </a:t>
            </a:r>
            <a:r>
              <a:rPr lang="en-GB" sz="17600" dirty="0" smtClean="0"/>
              <a:t>11;25</a:t>
            </a:r>
          </a:p>
          <a:p>
            <a:pPr marL="0" indent="0">
              <a:buNone/>
            </a:pPr>
            <a:r>
              <a:rPr lang="en-GB" sz="16000" dirty="0" smtClean="0"/>
              <a:t>I </a:t>
            </a:r>
            <a:r>
              <a:rPr lang="en-GB" sz="16000" dirty="0"/>
              <a:t>am the </a:t>
            </a:r>
            <a:r>
              <a:rPr lang="en-GB" sz="16000" dirty="0" smtClean="0"/>
              <a:t>resurrection </a:t>
            </a:r>
            <a:r>
              <a:rPr lang="en-GB" sz="16000" dirty="0"/>
              <a:t>and the life. He who believes in me will live , even though he dies  and whoever lives and believes in me will never die.</a:t>
            </a:r>
          </a:p>
          <a:p>
            <a:endParaRPr lang="en-GB" sz="16000" dirty="0"/>
          </a:p>
          <a:p>
            <a:endParaRPr lang="en-GB" sz="16000" dirty="0"/>
          </a:p>
          <a:p>
            <a:endParaRPr lang="en-GB" sz="16000" dirty="0"/>
          </a:p>
          <a:p>
            <a:endParaRPr lang="en-GB" sz="16000" dirty="0"/>
          </a:p>
          <a:p>
            <a:endParaRPr lang="en-GB" sz="16000" dirty="0"/>
          </a:p>
          <a:p>
            <a:endParaRPr lang="en-GB" sz="16000" dirty="0"/>
          </a:p>
          <a:p>
            <a:endParaRPr lang="en-GB" sz="16000" dirty="0"/>
          </a:p>
          <a:p>
            <a:endParaRPr lang="en-GB" sz="16000" dirty="0"/>
          </a:p>
          <a:p>
            <a:endParaRPr lang="en-GB" sz="16000" dirty="0"/>
          </a:p>
          <a:p>
            <a:endParaRPr lang="en-GB" sz="16000" dirty="0"/>
          </a:p>
          <a:p>
            <a:endParaRPr lang="en-GB" sz="16000" dirty="0"/>
          </a:p>
          <a:p>
            <a:endParaRPr lang="en-GB" sz="16000" dirty="0"/>
          </a:p>
          <a:p>
            <a:r>
              <a:rPr lang="en-GB" sz="16000" dirty="0"/>
              <a:t> resurrection and the life </a:t>
            </a:r>
            <a:r>
              <a:rPr lang="en-GB" sz="5700" dirty="0"/>
              <a:t>.</a:t>
            </a:r>
            <a:r>
              <a:rPr lang="en-GB" sz="16000" dirty="0"/>
              <a:t>He who believes in me will live ,even thought he dies and whoever  lives and believes in me will </a:t>
            </a:r>
            <a:r>
              <a:rPr lang="en-GB" sz="5700" dirty="0"/>
              <a:t>              </a:t>
            </a:r>
            <a:r>
              <a:rPr lang="en-GB" sz="20300" dirty="0"/>
              <a:t>Never die.</a:t>
            </a:r>
          </a:p>
        </p:txBody>
      </p:sp>
      <p:pic>
        <p:nvPicPr>
          <p:cNvPr id="2050" name="Picture 2" descr="Coronavirus: Huge publicity blitz urges Britons to stay at home ...">
            <a:extLst>
              <a:ext uri="{FF2B5EF4-FFF2-40B4-BE49-F238E27FC236}">
                <a16:creationId xmlns:a16="http://schemas.microsoft.com/office/drawing/2014/main" id="{7947FD18-76F0-478E-80F9-2F96B51C9D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311" y="2567938"/>
            <a:ext cx="3857260" cy="3000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510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BCA3616-01CA-47C9-85DE-D2BA599B62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3894517" y="-1105052"/>
            <a:ext cx="6362276" cy="958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712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34733E-E4F4-476D-BD18-29A3E05E15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3740943" y="-981075"/>
            <a:ext cx="6615113" cy="882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5288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C5C43-5F72-4DF1-8BBB-2C53C8C6F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Songs selected by my Mum ( links)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DB7B04-2B45-4951-ADDC-CE1F6865ED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0" y="2057400"/>
            <a:ext cx="10018713" cy="3733801"/>
          </a:xfrm>
        </p:spPr>
        <p:txBody>
          <a:bodyPr/>
          <a:lstStyle/>
          <a:p>
            <a:r>
              <a:rPr lang="en-GB" dirty="0"/>
              <a:t>Worthy is the Lamb. </a:t>
            </a:r>
            <a:r>
              <a:rPr lang="en-GB" dirty="0" smtClean="0"/>
              <a:t>by </a:t>
            </a:r>
            <a:r>
              <a:rPr lang="en-GB" dirty="0"/>
              <a:t>Brooklyn Tabernacle Choir</a:t>
            </a:r>
          </a:p>
          <a:p>
            <a:pPr marL="0" indent="0">
              <a:buNone/>
            </a:pPr>
            <a:r>
              <a:rPr lang="en-GB" dirty="0">
                <a:hlinkClick r:id="rId2"/>
              </a:rPr>
              <a:t>https://www.youtube.com/watch?v=LAplJ0_jDFc</a:t>
            </a:r>
            <a:endParaRPr lang="en-GB" dirty="0"/>
          </a:p>
          <a:p>
            <a:r>
              <a:rPr lang="en-GB" dirty="0"/>
              <a:t>Jesus We Celebrate Your Victory; by blessed maiden</a:t>
            </a:r>
          </a:p>
          <a:p>
            <a:pPr marL="0" indent="0">
              <a:buNone/>
            </a:pPr>
            <a:r>
              <a:rPr lang="en-GB" dirty="0">
                <a:hlinkClick r:id="rId3"/>
              </a:rPr>
              <a:t>https://www.youtube.com/watch?v=N_SFFloE4Jo</a:t>
            </a:r>
            <a:endParaRPr lang="en-GB" dirty="0"/>
          </a:p>
          <a:p>
            <a:r>
              <a:rPr lang="en-GB" dirty="0"/>
              <a:t>You </a:t>
            </a:r>
            <a:r>
              <a:rPr lang="en-GB" dirty="0" smtClean="0"/>
              <a:t>Forgive </a:t>
            </a:r>
            <a:r>
              <a:rPr lang="en-GB" dirty="0"/>
              <a:t>M</a:t>
            </a:r>
            <a:r>
              <a:rPr lang="en-GB" dirty="0" smtClean="0"/>
              <a:t>e </a:t>
            </a:r>
            <a:r>
              <a:rPr lang="en-GB" dirty="0"/>
              <a:t>; by </a:t>
            </a:r>
            <a:r>
              <a:rPr lang="en-GB" dirty="0" smtClean="0"/>
              <a:t>Life </a:t>
            </a:r>
            <a:r>
              <a:rPr lang="en-GB" dirty="0" smtClean="0"/>
              <a:t>Tree kids</a:t>
            </a:r>
            <a:endParaRPr lang="en-GB" dirty="0"/>
          </a:p>
          <a:p>
            <a:pPr marL="0" indent="0">
              <a:buNone/>
            </a:pPr>
            <a:r>
              <a:rPr lang="en-GB" dirty="0">
                <a:hlinkClick r:id="rId4"/>
              </a:rPr>
              <a:t>https://www.youtube.com/watch?v=LO-2fm7IKcU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13636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161</TotalTime>
  <Words>271</Words>
  <Application>Microsoft Office PowerPoint</Application>
  <PresentationFormat>Widescreen</PresentationFormat>
  <Paragraphs>44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Corbel</vt:lpstr>
      <vt:lpstr>Roboto</vt:lpstr>
      <vt:lpstr>Parallax</vt:lpstr>
      <vt:lpstr>Holy Week  by  M. Allena  12/04/2020</vt:lpstr>
      <vt:lpstr>PALM SUNDAY</vt:lpstr>
      <vt:lpstr>THE LAST SUPER</vt:lpstr>
      <vt:lpstr>Salvation Comes From The Lord</vt:lpstr>
      <vt:lpstr>Jesus is put in a tomb</vt:lpstr>
      <vt:lpstr>EASTER Weekend </vt:lpstr>
      <vt:lpstr>PowerPoint Presentation</vt:lpstr>
      <vt:lpstr>PowerPoint Presentation</vt:lpstr>
      <vt:lpstr>Songs selected by my Mum ( links)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     </dc:title>
  <dc:creator>mamba mpanya</dc:creator>
  <cp:lastModifiedBy>User</cp:lastModifiedBy>
  <cp:revision>16</cp:revision>
  <dcterms:created xsi:type="dcterms:W3CDTF">2020-04-11T06:18:33Z</dcterms:created>
  <dcterms:modified xsi:type="dcterms:W3CDTF">2020-04-12T08:34:47Z</dcterms:modified>
</cp:coreProperties>
</file>