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7" r:id="rId4"/>
    <p:sldId id="258" r:id="rId5"/>
    <p:sldId id="266" r:id="rId6"/>
    <p:sldId id="261" r:id="rId7"/>
    <p:sldId id="269" r:id="rId8"/>
    <p:sldId id="262" r:id="rId9"/>
    <p:sldId id="263" r:id="rId10"/>
    <p:sldId id="264" r:id="rId11"/>
    <p:sldId id="268" r:id="rId12"/>
    <p:sldId id="26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CFE2FB-F129-402A-A465-AB55E585A547}" v="11" dt="2020-04-12T08:13:23.4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12" autoAdjust="0"/>
    <p:restoredTop sz="94660"/>
  </p:normalViewPr>
  <p:slideViewPr>
    <p:cSldViewPr snapToGrid="0">
      <p:cViewPr>
        <p:scale>
          <a:sx n="25" d="100"/>
          <a:sy n="25" d="100"/>
        </p:scale>
        <p:origin x="2688" y="13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A8F745-821E-456B-91EF-4C0D74C092C0}" type="doc">
      <dgm:prSet loTypeId="urn:microsoft.com/office/officeart/2005/8/layout/hierarchy1" loCatId="hierarchy" qsTypeId="urn:microsoft.com/office/officeart/2005/8/quickstyle/simple2" qsCatId="simple" csTypeId="urn:microsoft.com/office/officeart/2005/8/colors/accent0_3" csCatId="mainScheme"/>
      <dgm:spPr/>
      <dgm:t>
        <a:bodyPr/>
        <a:lstStyle/>
        <a:p>
          <a:endParaRPr lang="en-US"/>
        </a:p>
      </dgm:t>
    </dgm:pt>
    <dgm:pt modelId="{E83EF72C-C773-4ED5-AF7B-7212D9984721}">
      <dgm:prSet/>
      <dgm:spPr/>
      <dgm:t>
        <a:bodyPr/>
        <a:lstStyle/>
        <a:p>
          <a:r>
            <a:rPr lang="en-GB"/>
            <a:t>Easter is the time of celebration and joy about the time Jesus rose from the dead</a:t>
          </a:r>
          <a:endParaRPr lang="en-US"/>
        </a:p>
      </dgm:t>
    </dgm:pt>
    <dgm:pt modelId="{3A016E42-5355-4128-8B9B-6B9A9C670DC0}" type="parTrans" cxnId="{B03536B1-6D33-4FE7-B4EE-D9F2BD75A601}">
      <dgm:prSet/>
      <dgm:spPr/>
      <dgm:t>
        <a:bodyPr/>
        <a:lstStyle/>
        <a:p>
          <a:endParaRPr lang="en-US"/>
        </a:p>
      </dgm:t>
    </dgm:pt>
    <dgm:pt modelId="{6B61B814-C481-4BC0-9D35-6148D88A42A6}" type="sibTrans" cxnId="{B03536B1-6D33-4FE7-B4EE-D9F2BD75A601}">
      <dgm:prSet/>
      <dgm:spPr/>
      <dgm:t>
        <a:bodyPr/>
        <a:lstStyle/>
        <a:p>
          <a:endParaRPr lang="en-US"/>
        </a:p>
      </dgm:t>
    </dgm:pt>
    <dgm:pt modelId="{0B4EBFB6-38E9-4DD7-A84B-BA7311C9107E}">
      <dgm:prSet/>
      <dgm:spPr/>
      <dgm:t>
        <a:bodyPr/>
        <a:lstStyle/>
        <a:p>
          <a:r>
            <a:rPr lang="en-GB"/>
            <a:t>It is also a time of sitting down to acknowledge the fact that all our sins are taken away from us and that Jesus will come again to do that very same thing</a:t>
          </a:r>
          <a:endParaRPr lang="en-US"/>
        </a:p>
      </dgm:t>
    </dgm:pt>
    <dgm:pt modelId="{65866C1E-3331-4438-AAB0-43F2D5298960}" type="parTrans" cxnId="{B5B44BBE-31F1-40D3-BC66-DFCC58CE308F}">
      <dgm:prSet/>
      <dgm:spPr/>
      <dgm:t>
        <a:bodyPr/>
        <a:lstStyle/>
        <a:p>
          <a:endParaRPr lang="en-US"/>
        </a:p>
      </dgm:t>
    </dgm:pt>
    <dgm:pt modelId="{E0C3C738-DF23-4D5D-864F-AFBB6BE6E84B}" type="sibTrans" cxnId="{B5B44BBE-31F1-40D3-BC66-DFCC58CE308F}">
      <dgm:prSet/>
      <dgm:spPr/>
      <dgm:t>
        <a:bodyPr/>
        <a:lstStyle/>
        <a:p>
          <a:endParaRPr lang="en-US"/>
        </a:p>
      </dgm:t>
    </dgm:pt>
    <dgm:pt modelId="{2970B082-3E67-404B-8EA0-67D7BE57B63E}" type="pres">
      <dgm:prSet presAssocID="{C3A8F745-821E-456B-91EF-4C0D74C092C0}" presName="hierChild1" presStyleCnt="0">
        <dgm:presLayoutVars>
          <dgm:chPref val="1"/>
          <dgm:dir/>
          <dgm:animOne val="branch"/>
          <dgm:animLvl val="lvl"/>
          <dgm:resizeHandles/>
        </dgm:presLayoutVars>
      </dgm:prSet>
      <dgm:spPr/>
      <dgm:t>
        <a:bodyPr/>
        <a:lstStyle/>
        <a:p>
          <a:endParaRPr lang="en-US"/>
        </a:p>
      </dgm:t>
    </dgm:pt>
    <dgm:pt modelId="{7C745F17-9588-40F7-BCE2-BD018F090DC0}" type="pres">
      <dgm:prSet presAssocID="{E83EF72C-C773-4ED5-AF7B-7212D9984721}" presName="hierRoot1" presStyleCnt="0"/>
      <dgm:spPr/>
    </dgm:pt>
    <dgm:pt modelId="{85001011-868B-4710-B79A-14AD41EFD95D}" type="pres">
      <dgm:prSet presAssocID="{E83EF72C-C773-4ED5-AF7B-7212D9984721}" presName="composite" presStyleCnt="0"/>
      <dgm:spPr/>
    </dgm:pt>
    <dgm:pt modelId="{1788873D-4E28-43D4-9B59-958798B74002}" type="pres">
      <dgm:prSet presAssocID="{E83EF72C-C773-4ED5-AF7B-7212D9984721}" presName="background" presStyleLbl="node0" presStyleIdx="0" presStyleCnt="2"/>
      <dgm:spPr/>
    </dgm:pt>
    <dgm:pt modelId="{CD610F01-89DA-449E-8650-E966FBBD7DEF}" type="pres">
      <dgm:prSet presAssocID="{E83EF72C-C773-4ED5-AF7B-7212D9984721}" presName="text" presStyleLbl="fgAcc0" presStyleIdx="0" presStyleCnt="2">
        <dgm:presLayoutVars>
          <dgm:chPref val="3"/>
        </dgm:presLayoutVars>
      </dgm:prSet>
      <dgm:spPr/>
      <dgm:t>
        <a:bodyPr/>
        <a:lstStyle/>
        <a:p>
          <a:endParaRPr lang="en-US"/>
        </a:p>
      </dgm:t>
    </dgm:pt>
    <dgm:pt modelId="{EAAAD6AB-BB32-40ED-8083-F705578615F6}" type="pres">
      <dgm:prSet presAssocID="{E83EF72C-C773-4ED5-AF7B-7212D9984721}" presName="hierChild2" presStyleCnt="0"/>
      <dgm:spPr/>
    </dgm:pt>
    <dgm:pt modelId="{028AE396-5901-4EE8-9714-B40825916ECA}" type="pres">
      <dgm:prSet presAssocID="{0B4EBFB6-38E9-4DD7-A84B-BA7311C9107E}" presName="hierRoot1" presStyleCnt="0"/>
      <dgm:spPr/>
    </dgm:pt>
    <dgm:pt modelId="{538656A0-85D5-4E1D-8B8C-BEFBA6224C2F}" type="pres">
      <dgm:prSet presAssocID="{0B4EBFB6-38E9-4DD7-A84B-BA7311C9107E}" presName="composite" presStyleCnt="0"/>
      <dgm:spPr/>
    </dgm:pt>
    <dgm:pt modelId="{7BC0A420-4599-4626-A10F-316A2109C360}" type="pres">
      <dgm:prSet presAssocID="{0B4EBFB6-38E9-4DD7-A84B-BA7311C9107E}" presName="background" presStyleLbl="node0" presStyleIdx="1" presStyleCnt="2"/>
      <dgm:spPr/>
    </dgm:pt>
    <dgm:pt modelId="{1824A207-4BD6-43A8-82A4-3F2D11912984}" type="pres">
      <dgm:prSet presAssocID="{0B4EBFB6-38E9-4DD7-A84B-BA7311C9107E}" presName="text" presStyleLbl="fgAcc0" presStyleIdx="1" presStyleCnt="2">
        <dgm:presLayoutVars>
          <dgm:chPref val="3"/>
        </dgm:presLayoutVars>
      </dgm:prSet>
      <dgm:spPr/>
      <dgm:t>
        <a:bodyPr/>
        <a:lstStyle/>
        <a:p>
          <a:endParaRPr lang="en-US"/>
        </a:p>
      </dgm:t>
    </dgm:pt>
    <dgm:pt modelId="{944CF96A-6707-4879-B0AF-AA655633BE1F}" type="pres">
      <dgm:prSet presAssocID="{0B4EBFB6-38E9-4DD7-A84B-BA7311C9107E}" presName="hierChild2" presStyleCnt="0"/>
      <dgm:spPr/>
    </dgm:pt>
  </dgm:ptLst>
  <dgm:cxnLst>
    <dgm:cxn modelId="{F97D8B50-ABC0-4C88-84E6-30ABCFB098E3}" type="presOf" srcId="{C3A8F745-821E-456B-91EF-4C0D74C092C0}" destId="{2970B082-3E67-404B-8EA0-67D7BE57B63E}" srcOrd="0" destOrd="0" presId="urn:microsoft.com/office/officeart/2005/8/layout/hierarchy1"/>
    <dgm:cxn modelId="{FEC2F007-7DDE-430E-8B07-9AB748117F7C}" type="presOf" srcId="{0B4EBFB6-38E9-4DD7-A84B-BA7311C9107E}" destId="{1824A207-4BD6-43A8-82A4-3F2D11912984}" srcOrd="0" destOrd="0" presId="urn:microsoft.com/office/officeart/2005/8/layout/hierarchy1"/>
    <dgm:cxn modelId="{5C31C651-1155-4695-A15E-6F5DFBFE3FB4}" type="presOf" srcId="{E83EF72C-C773-4ED5-AF7B-7212D9984721}" destId="{CD610F01-89DA-449E-8650-E966FBBD7DEF}" srcOrd="0" destOrd="0" presId="urn:microsoft.com/office/officeart/2005/8/layout/hierarchy1"/>
    <dgm:cxn modelId="{B5B44BBE-31F1-40D3-BC66-DFCC58CE308F}" srcId="{C3A8F745-821E-456B-91EF-4C0D74C092C0}" destId="{0B4EBFB6-38E9-4DD7-A84B-BA7311C9107E}" srcOrd="1" destOrd="0" parTransId="{65866C1E-3331-4438-AAB0-43F2D5298960}" sibTransId="{E0C3C738-DF23-4D5D-864F-AFBB6BE6E84B}"/>
    <dgm:cxn modelId="{B03536B1-6D33-4FE7-B4EE-D9F2BD75A601}" srcId="{C3A8F745-821E-456B-91EF-4C0D74C092C0}" destId="{E83EF72C-C773-4ED5-AF7B-7212D9984721}" srcOrd="0" destOrd="0" parTransId="{3A016E42-5355-4128-8B9B-6B9A9C670DC0}" sibTransId="{6B61B814-C481-4BC0-9D35-6148D88A42A6}"/>
    <dgm:cxn modelId="{F5EB9B38-7918-431F-9571-71100C9E01DE}" type="presParOf" srcId="{2970B082-3E67-404B-8EA0-67D7BE57B63E}" destId="{7C745F17-9588-40F7-BCE2-BD018F090DC0}" srcOrd="0" destOrd="0" presId="urn:microsoft.com/office/officeart/2005/8/layout/hierarchy1"/>
    <dgm:cxn modelId="{3F40BB90-FAA7-487A-8F5F-BCC5FAADAC02}" type="presParOf" srcId="{7C745F17-9588-40F7-BCE2-BD018F090DC0}" destId="{85001011-868B-4710-B79A-14AD41EFD95D}" srcOrd="0" destOrd="0" presId="urn:microsoft.com/office/officeart/2005/8/layout/hierarchy1"/>
    <dgm:cxn modelId="{CDCB2EC1-756E-46F1-99FA-21F79A87BAA0}" type="presParOf" srcId="{85001011-868B-4710-B79A-14AD41EFD95D}" destId="{1788873D-4E28-43D4-9B59-958798B74002}" srcOrd="0" destOrd="0" presId="urn:microsoft.com/office/officeart/2005/8/layout/hierarchy1"/>
    <dgm:cxn modelId="{C11DCD14-CBC9-4DE3-B9E7-3BA52B4E1185}" type="presParOf" srcId="{85001011-868B-4710-B79A-14AD41EFD95D}" destId="{CD610F01-89DA-449E-8650-E966FBBD7DEF}" srcOrd="1" destOrd="0" presId="urn:microsoft.com/office/officeart/2005/8/layout/hierarchy1"/>
    <dgm:cxn modelId="{E0531CED-5E90-4479-8648-25CF4F4DC39B}" type="presParOf" srcId="{7C745F17-9588-40F7-BCE2-BD018F090DC0}" destId="{EAAAD6AB-BB32-40ED-8083-F705578615F6}" srcOrd="1" destOrd="0" presId="urn:microsoft.com/office/officeart/2005/8/layout/hierarchy1"/>
    <dgm:cxn modelId="{BDF04D48-6F2B-4504-8968-05625265FE13}" type="presParOf" srcId="{2970B082-3E67-404B-8EA0-67D7BE57B63E}" destId="{028AE396-5901-4EE8-9714-B40825916ECA}" srcOrd="1" destOrd="0" presId="urn:microsoft.com/office/officeart/2005/8/layout/hierarchy1"/>
    <dgm:cxn modelId="{5E541A13-B8C4-4ADF-BD0B-6974DE714629}" type="presParOf" srcId="{028AE396-5901-4EE8-9714-B40825916ECA}" destId="{538656A0-85D5-4E1D-8B8C-BEFBA6224C2F}" srcOrd="0" destOrd="0" presId="urn:microsoft.com/office/officeart/2005/8/layout/hierarchy1"/>
    <dgm:cxn modelId="{CBB423AA-8415-4320-BED5-0C488B5A0B0E}" type="presParOf" srcId="{538656A0-85D5-4E1D-8B8C-BEFBA6224C2F}" destId="{7BC0A420-4599-4626-A10F-316A2109C360}" srcOrd="0" destOrd="0" presId="urn:microsoft.com/office/officeart/2005/8/layout/hierarchy1"/>
    <dgm:cxn modelId="{1C92D5AD-9893-44FB-92F8-194A7D2D9AAF}" type="presParOf" srcId="{538656A0-85D5-4E1D-8B8C-BEFBA6224C2F}" destId="{1824A207-4BD6-43A8-82A4-3F2D11912984}" srcOrd="1" destOrd="0" presId="urn:microsoft.com/office/officeart/2005/8/layout/hierarchy1"/>
    <dgm:cxn modelId="{E6BAFCD7-C091-49DA-8BAE-DD65EA9B0306}" type="presParOf" srcId="{028AE396-5901-4EE8-9714-B40825916ECA}" destId="{944CF96A-6707-4879-B0AF-AA655633BE1F}"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88873D-4E28-43D4-9B59-958798B74002}">
      <dsp:nvSpPr>
        <dsp:cNvPr id="0" name=""/>
        <dsp:cNvSpPr/>
      </dsp:nvSpPr>
      <dsp:spPr>
        <a:xfrm>
          <a:off x="1291" y="409744"/>
          <a:ext cx="4531703" cy="287763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D610F01-89DA-449E-8650-E966FBBD7DEF}">
      <dsp:nvSpPr>
        <dsp:cNvPr id="0" name=""/>
        <dsp:cNvSpPr/>
      </dsp:nvSpPr>
      <dsp:spPr>
        <a:xfrm>
          <a:off x="504813" y="888091"/>
          <a:ext cx="4531703" cy="2877631"/>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GB" sz="2900" kern="1200"/>
            <a:t>Easter is the time of celebration and joy about the time Jesus rose from the dead</a:t>
          </a:r>
          <a:endParaRPr lang="en-US" sz="2900" kern="1200"/>
        </a:p>
      </dsp:txBody>
      <dsp:txXfrm>
        <a:off x="589096" y="972374"/>
        <a:ext cx="4363137" cy="2709065"/>
      </dsp:txXfrm>
    </dsp:sp>
    <dsp:sp modelId="{7BC0A420-4599-4626-A10F-316A2109C360}">
      <dsp:nvSpPr>
        <dsp:cNvPr id="0" name=""/>
        <dsp:cNvSpPr/>
      </dsp:nvSpPr>
      <dsp:spPr>
        <a:xfrm>
          <a:off x="5540040" y="409744"/>
          <a:ext cx="4531703" cy="2877631"/>
        </a:xfrm>
        <a:prstGeom prst="roundRect">
          <a:avLst>
            <a:gd name="adj" fmla="val 10000"/>
          </a:avLst>
        </a:prstGeom>
        <a:solidFill>
          <a:schemeClr val="dk2">
            <a:hueOff val="0"/>
            <a:satOff val="0"/>
            <a:lumOff val="0"/>
            <a:alphaOff val="0"/>
          </a:schemeClr>
        </a:solidFill>
        <a:ln w="19050" cap="flat" cmpd="sng" algn="ctr">
          <a:solidFill>
            <a:schemeClr val="lt2">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824A207-4BD6-43A8-82A4-3F2D11912984}">
      <dsp:nvSpPr>
        <dsp:cNvPr id="0" name=""/>
        <dsp:cNvSpPr/>
      </dsp:nvSpPr>
      <dsp:spPr>
        <a:xfrm>
          <a:off x="6043562" y="888091"/>
          <a:ext cx="4531703" cy="2877631"/>
        </a:xfrm>
        <a:prstGeom prst="roundRect">
          <a:avLst>
            <a:gd name="adj" fmla="val 10000"/>
          </a:avLst>
        </a:prstGeom>
        <a:solidFill>
          <a:schemeClr val="lt2">
            <a:alpha val="9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GB" sz="2900" kern="1200"/>
            <a:t>It is also a time of sitting down to acknowledge the fact that all our sins are taken away from us and that Jesus will come again to do that very same thing</a:t>
          </a:r>
          <a:endParaRPr lang="en-US" sz="2900" kern="1200"/>
        </a:p>
      </dsp:txBody>
      <dsp:txXfrm>
        <a:off x="6127845" y="972374"/>
        <a:ext cx="4363137" cy="270906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E886D6D-0145-4066-848B-2A3AAE3D0185}" type="datetimeFigureOut">
              <a:rPr lang="en-GB" smtClean="0"/>
              <a:t>12/04/2020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26041869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886D6D-0145-4066-848B-2A3AAE3D0185}" type="datetimeFigureOut">
              <a:rPr lang="en-GB" smtClean="0"/>
              <a:t>12/04/2020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1252188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886D6D-0145-4066-848B-2A3AAE3D0185}" type="datetimeFigureOut">
              <a:rPr lang="en-GB" smtClean="0"/>
              <a:t>12/04/2020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822041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E886D6D-0145-4066-848B-2A3AAE3D0185}" type="datetimeFigureOut">
              <a:rPr lang="en-GB" smtClean="0"/>
              <a:t>12/04/2020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1986031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E886D6D-0145-4066-848B-2A3AAE3D0185}" type="datetimeFigureOut">
              <a:rPr lang="en-GB" smtClean="0"/>
              <a:t>12/04/2020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2846058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886D6D-0145-4066-848B-2A3AAE3D0185}" type="datetimeFigureOut">
              <a:rPr lang="en-GB" smtClean="0"/>
              <a:t>12/04/2020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2611791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E886D6D-0145-4066-848B-2A3AAE3D0185}" type="datetimeFigureOut">
              <a:rPr lang="en-GB" smtClean="0"/>
              <a:t>12/04/2020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1055545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E886D6D-0145-4066-848B-2A3AAE3D0185}" type="datetimeFigureOut">
              <a:rPr lang="en-GB" smtClean="0"/>
              <a:t>12/04/2020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3169576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886D6D-0145-4066-848B-2A3AAE3D0185}" type="datetimeFigureOut">
              <a:rPr lang="en-GB" smtClean="0"/>
              <a:t>12/04/2020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40487195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886D6D-0145-4066-848B-2A3AAE3D0185}" type="datetimeFigureOut">
              <a:rPr lang="en-GB" smtClean="0"/>
              <a:t>12/04/2020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152880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886D6D-0145-4066-848B-2A3AAE3D0185}" type="datetimeFigureOut">
              <a:rPr lang="en-GB" smtClean="0"/>
              <a:t>12/04/2020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6107E24-36ED-44C1-A3E7-36758BE48332}" type="slidenum">
              <a:rPr lang="en-GB" smtClean="0"/>
              <a:t>‹#›</a:t>
            </a:fld>
            <a:endParaRPr lang="en-GB"/>
          </a:p>
        </p:txBody>
      </p:sp>
    </p:spTree>
    <p:extLst>
      <p:ext uri="{BB962C8B-B14F-4D97-AF65-F5344CB8AC3E}">
        <p14:creationId xmlns:p14="http://schemas.microsoft.com/office/powerpoint/2010/main" val="2112068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886D6D-0145-4066-848B-2A3AAE3D0185}" type="datetimeFigureOut">
              <a:rPr lang="en-GB" smtClean="0"/>
              <a:t>12/04/2020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107E24-36ED-44C1-A3E7-36758BE48332}" type="slidenum">
              <a:rPr lang="en-GB" smtClean="0"/>
              <a:t>‹#›</a:t>
            </a:fld>
            <a:endParaRPr lang="en-GB"/>
          </a:p>
        </p:txBody>
      </p:sp>
    </p:spTree>
    <p:extLst>
      <p:ext uri="{BB962C8B-B14F-4D97-AF65-F5344CB8AC3E}">
        <p14:creationId xmlns:p14="http://schemas.microsoft.com/office/powerpoint/2010/main" val="32993195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view of a sunset&#10;&#10;Description automatically generated">
            <a:extLst>
              <a:ext uri="{FF2B5EF4-FFF2-40B4-BE49-F238E27FC236}">
                <a16:creationId xmlns:a16="http://schemas.microsoft.com/office/drawing/2014/main" id="{9BD3C652-F74E-4760-89AD-6178BEFB3242}"/>
              </a:ext>
            </a:extLst>
          </p:cNvPr>
          <p:cNvPicPr>
            <a:picLocks noChangeAspect="1"/>
          </p:cNvPicPr>
          <p:nvPr/>
        </p:nvPicPr>
        <p:blipFill rotWithShape="1">
          <a:blip r:embed="rId2">
            <a:alphaModFix amt="40000"/>
          </a:blip>
          <a:srcRect l="18530" r="7138"/>
          <a:stretch/>
        </p:blipFill>
        <p:spPr>
          <a:xfrm>
            <a:off x="3132160" y="1021"/>
            <a:ext cx="9059839" cy="6855958"/>
          </a:xfrm>
          <a:prstGeom prst="rect">
            <a:avLst/>
          </a:prstGeom>
        </p:spPr>
      </p:pic>
      <p:sp>
        <p:nvSpPr>
          <p:cNvPr id="2" name="Title 1">
            <a:extLst>
              <a:ext uri="{FF2B5EF4-FFF2-40B4-BE49-F238E27FC236}">
                <a16:creationId xmlns:a16="http://schemas.microsoft.com/office/drawing/2014/main" id="{4D58D1ED-7F26-4A4B-A404-147EE85A446A}"/>
              </a:ext>
            </a:extLst>
          </p:cNvPr>
          <p:cNvSpPr>
            <a:spLocks noGrp="1"/>
          </p:cNvSpPr>
          <p:nvPr>
            <p:ph type="ctrTitle"/>
          </p:nvPr>
        </p:nvSpPr>
        <p:spPr>
          <a:xfrm>
            <a:off x="6556100" y="1099671"/>
            <a:ext cx="4972511" cy="3367554"/>
          </a:xfrm>
        </p:spPr>
        <p:txBody>
          <a:bodyPr anchor="b">
            <a:normAutofit/>
          </a:bodyPr>
          <a:lstStyle/>
          <a:p>
            <a:pPr algn="l"/>
            <a:r>
              <a:rPr lang="en-GB" sz="6600"/>
              <a:t>Easter service</a:t>
            </a:r>
          </a:p>
        </p:txBody>
      </p:sp>
      <p:sp>
        <p:nvSpPr>
          <p:cNvPr id="3" name="Subtitle 2">
            <a:extLst>
              <a:ext uri="{FF2B5EF4-FFF2-40B4-BE49-F238E27FC236}">
                <a16:creationId xmlns:a16="http://schemas.microsoft.com/office/drawing/2014/main" id="{B79EA509-ABA9-4E82-AFD2-6380C2419F48}"/>
              </a:ext>
            </a:extLst>
          </p:cNvPr>
          <p:cNvSpPr>
            <a:spLocks noGrp="1"/>
          </p:cNvSpPr>
          <p:nvPr>
            <p:ph type="subTitle" idx="1"/>
          </p:nvPr>
        </p:nvSpPr>
        <p:spPr>
          <a:xfrm>
            <a:off x="6556100" y="4687316"/>
            <a:ext cx="4972512" cy="1517088"/>
          </a:xfrm>
        </p:spPr>
        <p:txBody>
          <a:bodyPr>
            <a:normAutofit/>
          </a:bodyPr>
          <a:lstStyle/>
          <a:p>
            <a:pPr algn="l"/>
            <a:r>
              <a:rPr lang="en-GB" dirty="0"/>
              <a:t>Sunday 12</a:t>
            </a:r>
            <a:r>
              <a:rPr lang="en-GB" baseline="30000" dirty="0"/>
              <a:t>th</a:t>
            </a:r>
            <a:r>
              <a:rPr lang="en-GB" dirty="0"/>
              <a:t> April 2020</a:t>
            </a:r>
          </a:p>
          <a:p>
            <a:pPr algn="l"/>
            <a:endParaRPr lang="en-GB" dirty="0"/>
          </a:p>
          <a:p>
            <a:pPr algn="l"/>
            <a:r>
              <a:rPr lang="en-GB" dirty="0"/>
              <a:t>By M. Allegra</a:t>
            </a:r>
          </a:p>
        </p:txBody>
      </p:sp>
      <p:pic>
        <p:nvPicPr>
          <p:cNvPr id="4" name="Picture 3">
            <a:extLst>
              <a:ext uri="{FF2B5EF4-FFF2-40B4-BE49-F238E27FC236}">
                <a16:creationId xmlns:a16="http://schemas.microsoft.com/office/drawing/2014/main" id="{0959E785-7886-45A8-8735-1A66CD95FE7C}"/>
              </a:ext>
            </a:extLst>
          </p:cNvPr>
          <p:cNvPicPr>
            <a:picLocks noChangeAspect="1"/>
          </p:cNvPicPr>
          <p:nvPr/>
        </p:nvPicPr>
        <p:blipFill rotWithShape="1">
          <a:blip r:embed="rId3"/>
          <a:srcRect l="16810" r="33414"/>
          <a:stretch/>
        </p:blipFill>
        <p:spPr>
          <a:xfrm>
            <a:off x="1" y="2"/>
            <a:ext cx="6095695" cy="6857997"/>
          </a:xfrm>
          <a:custGeom>
            <a:avLst/>
            <a:gdLst/>
            <a:ahLst/>
            <a:cxnLst/>
            <a:rect l="l" t="t" r="r" b="b"/>
            <a:pathLst>
              <a:path w="6095695" h="6857997">
                <a:moveTo>
                  <a:pt x="3435036" y="0"/>
                </a:moveTo>
                <a:lnTo>
                  <a:pt x="4198562" y="0"/>
                </a:lnTo>
                <a:lnTo>
                  <a:pt x="4365987" y="128761"/>
                </a:lnTo>
                <a:cubicBezTo>
                  <a:pt x="5422363" y="981944"/>
                  <a:pt x="6095695" y="2273123"/>
                  <a:pt x="6095695" y="3718209"/>
                </a:cubicBezTo>
                <a:cubicBezTo>
                  <a:pt x="6095695" y="4922447"/>
                  <a:pt x="5628104" y="6019805"/>
                  <a:pt x="4860911" y="6845880"/>
                </a:cubicBezTo>
                <a:lnTo>
                  <a:pt x="4849107" y="6857997"/>
                </a:lnTo>
                <a:lnTo>
                  <a:pt x="4253869" y="6857997"/>
                </a:lnTo>
                <a:lnTo>
                  <a:pt x="4409441" y="6719623"/>
                </a:lnTo>
                <a:cubicBezTo>
                  <a:pt x="5194330" y="5951494"/>
                  <a:pt x="5679794" y="4890334"/>
                  <a:pt x="5679794" y="3718209"/>
                </a:cubicBezTo>
                <a:cubicBezTo>
                  <a:pt x="5679794" y="2179795"/>
                  <a:pt x="4843506" y="832535"/>
                  <a:pt x="3591563" y="88079"/>
                </a:cubicBezTo>
                <a:close/>
                <a:moveTo>
                  <a:pt x="0" y="0"/>
                </a:moveTo>
                <a:lnTo>
                  <a:pt x="3177466" y="0"/>
                </a:lnTo>
                <a:lnTo>
                  <a:pt x="3353291" y="88129"/>
                </a:lnTo>
                <a:cubicBezTo>
                  <a:pt x="4668281" y="787221"/>
                  <a:pt x="5560965" y="2150692"/>
                  <a:pt x="5560965" y="3718209"/>
                </a:cubicBezTo>
                <a:cubicBezTo>
                  <a:pt x="5560965" y="4858221"/>
                  <a:pt x="5088802" y="5890308"/>
                  <a:pt x="4325417" y="6637392"/>
                </a:cubicBezTo>
                <a:lnTo>
                  <a:pt x="4077394" y="6857997"/>
                </a:lnTo>
                <a:lnTo>
                  <a:pt x="0" y="6857997"/>
                </a:lnTo>
                <a:close/>
              </a:path>
            </a:pathLst>
          </a:custGeom>
        </p:spPr>
      </p:pic>
    </p:spTree>
    <p:extLst>
      <p:ext uri="{BB962C8B-B14F-4D97-AF65-F5344CB8AC3E}">
        <p14:creationId xmlns:p14="http://schemas.microsoft.com/office/powerpoint/2010/main" val="411979621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8046366-1A7E-4C1B-960C-653AA2030A0A}"/>
              </a:ext>
            </a:extLst>
          </p:cNvPr>
          <p:cNvSpPr>
            <a:spLocks noGrp="1"/>
          </p:cNvSpPr>
          <p:nvPr>
            <p:ph type="title"/>
          </p:nvPr>
        </p:nvSpPr>
        <p:spPr>
          <a:xfrm>
            <a:off x="640079" y="2053641"/>
            <a:ext cx="3669161" cy="2760098"/>
          </a:xfrm>
        </p:spPr>
        <p:txBody>
          <a:bodyPr>
            <a:normAutofit/>
          </a:bodyPr>
          <a:lstStyle/>
          <a:p>
            <a:r>
              <a:rPr lang="en-GB" sz="3200" dirty="0">
                <a:solidFill>
                  <a:srgbClr val="FFFFFF"/>
                </a:solidFill>
              </a:rPr>
              <a:t>The time of death</a:t>
            </a:r>
            <a:br>
              <a:rPr lang="en-GB" sz="3200" dirty="0">
                <a:solidFill>
                  <a:srgbClr val="FFFFFF"/>
                </a:solidFill>
              </a:rPr>
            </a:br>
            <a:r>
              <a:rPr lang="en-GB" sz="3200" dirty="0">
                <a:solidFill>
                  <a:srgbClr val="FFFFFF"/>
                </a:solidFill>
              </a:rPr>
              <a:t>Luke 23: 26-49</a:t>
            </a:r>
          </a:p>
        </p:txBody>
      </p:sp>
      <p:sp>
        <p:nvSpPr>
          <p:cNvPr id="3" name="Content Placeholder 2">
            <a:extLst>
              <a:ext uri="{FF2B5EF4-FFF2-40B4-BE49-F238E27FC236}">
                <a16:creationId xmlns:a16="http://schemas.microsoft.com/office/drawing/2014/main" id="{B9E468EF-38A3-4CEB-BC24-C613CE7250EE}"/>
              </a:ext>
            </a:extLst>
          </p:cNvPr>
          <p:cNvSpPr>
            <a:spLocks noGrp="1"/>
          </p:cNvSpPr>
          <p:nvPr>
            <p:ph idx="1"/>
          </p:nvPr>
        </p:nvSpPr>
        <p:spPr>
          <a:xfrm>
            <a:off x="5430129" y="562708"/>
            <a:ext cx="6513341" cy="6035040"/>
          </a:xfrm>
        </p:spPr>
        <p:txBody>
          <a:bodyPr anchor="ctr">
            <a:normAutofit fontScale="77500" lnSpcReduction="20000"/>
          </a:bodyPr>
          <a:lstStyle/>
          <a:p>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There were two criminals led out with Jesus to be killed. </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Jesus and the two criminals were taken to a place called the Skull. There the soldiers nailed Jesus to his cross. They also nailed the criminals to their crosses, one beside Jesus on the right and the other beside Jesus on the left. Jesus said, “Father, forgive them. They don’t know what they are doing.” The soldiers threw lots to decide who would get his clothes. The people stood there watching. The leaders made fun of Jesus. They said, “If he is God’s Chosen One, the Christ, then let him save himself. He saved other people, didn’t he?” </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Even the soldiers made fun of him. They came to Jesus and offered him some vinegar. They said, “If you are the king of the Jews, save yourself!” At the top of the cross these words were written: “THIS IS THE KING OF THE JEWS.” </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One of the criminals began to shout insults at Jesus: “Aren’t you the Christ? Then save yourself! And save us too!” </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But the other criminal stopped him. He said, “You should fear God! You are getting the same punishment as he is.</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We are punished justly; we should die. But this man has done nothing wrong!” Then this criminal said to Jesus, “Jesus, remember me when you come into your kingdom! Then Jesus said to him, “Listen! What I say is true: Today you will be with me in paradise!” It was about noon, and the whole land became dark until three o’clock in the afternoon. There was no sun! The curtain in the Temple</a:t>
            </a:r>
            <a:r>
              <a:rPr lang="en-US" sz="2100" baseline="30000" dirty="0">
                <a:solidFill>
                  <a:srgbClr val="000000"/>
                </a:solidFill>
                <a:latin typeface="Helvetica Neue"/>
              </a:rPr>
              <a:t> </a:t>
            </a:r>
            <a:r>
              <a:rPr lang="en-US" sz="2100" dirty="0">
                <a:solidFill>
                  <a:srgbClr val="000000"/>
                </a:solidFill>
                <a:latin typeface="Helvetica Neue"/>
              </a:rPr>
              <a:t>was torn into two pieces. Jesus cried out in a loud voice, “Father, I give you my life.” After Jesus said this, he died. The army officer there saw what happened. He praised God, saying, “I know this was a good man!”</a:t>
            </a:r>
            <a:r>
              <a:rPr lang="en-US" sz="2100" b="1" baseline="30000" dirty="0">
                <a:solidFill>
                  <a:srgbClr val="000000"/>
                </a:solidFill>
                <a:latin typeface="Arial" panose="020B0604020202020204" pitchFamily="34" charset="0"/>
              </a:rPr>
              <a:t> </a:t>
            </a:r>
            <a:r>
              <a:rPr lang="en-US" sz="2100" dirty="0">
                <a:solidFill>
                  <a:srgbClr val="000000"/>
                </a:solidFill>
                <a:latin typeface="Helvetica Neue"/>
              </a:rPr>
              <a:t>Many people had gathered there to watch this thing. When they saw what happened, they returned home. They beat their chests because they were so sad. Those who were close friends of Jesus were there. Some were women who had followed Jesus from Galilee. They all stood far away from the cross and watched.</a:t>
            </a:r>
          </a:p>
          <a:p>
            <a:endParaRPr lang="en-GB" sz="1100" dirty="0">
              <a:solidFill>
                <a:srgbClr val="000000"/>
              </a:solidFill>
            </a:endParaRPr>
          </a:p>
        </p:txBody>
      </p:sp>
    </p:spTree>
    <p:extLst>
      <p:ext uri="{BB962C8B-B14F-4D97-AF65-F5344CB8AC3E}">
        <p14:creationId xmlns:p14="http://schemas.microsoft.com/office/powerpoint/2010/main" val="1106276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apis.mail.yahoo.com/ws/v3/mailboxes/@.id==VjN-Cc1DSug9zI-t1crKiPcG5_ufH24YJE1RJFzsBlwHWwpn5WCNCWlu8dSjdg-KCk1J6uU-0qCcGuPfunGF-0Ocaw/messages/@.id==AItygL0D0QK7XpLUDQvqyJVWmpY/content/parts/@.id==2/thumbnail?appId=YMailNorr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a:blip r:embed="rId2"/>
          <a:stretch>
            <a:fillRect/>
          </a:stretch>
        </p:blipFill>
        <p:spPr>
          <a:xfrm rot="10800000">
            <a:off x="0" y="-1"/>
            <a:ext cx="12192000" cy="6948485"/>
          </a:xfrm>
          <a:prstGeom prst="rect">
            <a:avLst/>
          </a:prstGeom>
        </p:spPr>
      </p:pic>
    </p:spTree>
    <p:extLst>
      <p:ext uri="{BB962C8B-B14F-4D97-AF65-F5344CB8AC3E}">
        <p14:creationId xmlns:p14="http://schemas.microsoft.com/office/powerpoint/2010/main" val="3822883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62A1FD2-51F1-438D-9C02-8125C1641507}"/>
              </a:ext>
            </a:extLst>
          </p:cNvPr>
          <p:cNvSpPr>
            <a:spLocks noGrp="1"/>
          </p:cNvSpPr>
          <p:nvPr>
            <p:ph type="title"/>
          </p:nvPr>
        </p:nvSpPr>
        <p:spPr>
          <a:xfrm>
            <a:off x="640079" y="2053641"/>
            <a:ext cx="3669161" cy="2760098"/>
          </a:xfrm>
        </p:spPr>
        <p:txBody>
          <a:bodyPr>
            <a:normAutofit/>
          </a:bodyPr>
          <a:lstStyle/>
          <a:p>
            <a:r>
              <a:rPr lang="en-GB" sz="3200" dirty="0">
                <a:solidFill>
                  <a:srgbClr val="FFFFFF"/>
                </a:solidFill>
              </a:rPr>
              <a:t>Easter Sunday</a:t>
            </a:r>
            <a:br>
              <a:rPr lang="en-GB" sz="3200" dirty="0">
                <a:solidFill>
                  <a:srgbClr val="FFFFFF"/>
                </a:solidFill>
              </a:rPr>
            </a:br>
            <a:r>
              <a:rPr lang="en-GB" sz="3200" dirty="0">
                <a:solidFill>
                  <a:srgbClr val="FFFFFF"/>
                </a:solidFill>
              </a:rPr>
              <a:t>Luke 23 : 50-56; Mark 16 : 2-11</a:t>
            </a:r>
          </a:p>
        </p:txBody>
      </p:sp>
      <p:sp>
        <p:nvSpPr>
          <p:cNvPr id="3" name="Content Placeholder 2">
            <a:extLst>
              <a:ext uri="{FF2B5EF4-FFF2-40B4-BE49-F238E27FC236}">
                <a16:creationId xmlns:a16="http://schemas.microsoft.com/office/drawing/2014/main" id="{01923805-A0DE-42B4-A420-34241F6F0234}"/>
              </a:ext>
            </a:extLst>
          </p:cNvPr>
          <p:cNvSpPr>
            <a:spLocks noGrp="1"/>
          </p:cNvSpPr>
          <p:nvPr>
            <p:ph idx="1"/>
          </p:nvPr>
        </p:nvSpPr>
        <p:spPr>
          <a:xfrm>
            <a:off x="5584874" y="618977"/>
            <a:ext cx="6372664" cy="6091311"/>
          </a:xfrm>
        </p:spPr>
        <p:txBody>
          <a:bodyPr anchor="ctr">
            <a:normAutofit fontScale="70000" lnSpcReduction="20000"/>
          </a:bodyPr>
          <a:lstStyle/>
          <a:p>
            <a:r>
              <a:rPr lang="en-US" sz="2400" b="1" baseline="30000" dirty="0">
                <a:solidFill>
                  <a:srgbClr val="000000"/>
                </a:solidFill>
                <a:latin typeface="Arial" panose="020B0604020202020204" pitchFamily="34" charset="0"/>
              </a:rPr>
              <a:t> </a:t>
            </a:r>
            <a:r>
              <a:rPr lang="en-US" sz="2400" dirty="0">
                <a:solidFill>
                  <a:srgbClr val="000000"/>
                </a:solidFill>
                <a:latin typeface="Helvetica Neue"/>
              </a:rPr>
              <a:t>A man from Arimathea was there, too. His name was Joseph. He was a good, religious man. He wanted God’s kingdom to come. Joseph was a member of the Jewish council. Joseph went to Pilate to ask for the body of Jesus.</a:t>
            </a:r>
            <a:r>
              <a:rPr lang="en-US" sz="2400" b="1" baseline="30000" dirty="0">
                <a:solidFill>
                  <a:srgbClr val="000000"/>
                </a:solidFill>
                <a:latin typeface="Arial" panose="020B0604020202020204" pitchFamily="34" charset="0"/>
              </a:rPr>
              <a:t> </a:t>
            </a:r>
            <a:r>
              <a:rPr lang="en-US" sz="2400" dirty="0">
                <a:solidFill>
                  <a:srgbClr val="000000"/>
                </a:solidFill>
                <a:latin typeface="Helvetica Neue"/>
              </a:rPr>
              <a:t>So Joseph took the body and wrapped it in cloth. Then he put Jesus’ body in a tomb.</a:t>
            </a:r>
          </a:p>
          <a:p>
            <a:r>
              <a:rPr lang="en-US" sz="2400" dirty="0">
                <a:solidFill>
                  <a:srgbClr val="000000"/>
                </a:solidFill>
                <a:latin typeface="Helvetica Neue"/>
              </a:rPr>
              <a:t> Very early on the first day of the week, the women came to the tomb where Jesus’ body was laid. They brought spices. They found that the stone had been rolled away. They went in, but they did not find the body </a:t>
            </a:r>
            <a:r>
              <a:rPr lang="en-US" sz="2400" dirty="0" err="1">
                <a:solidFill>
                  <a:srgbClr val="000000"/>
                </a:solidFill>
                <a:latin typeface="Helvetica Neue"/>
              </a:rPr>
              <a:t>ofJesus</a:t>
            </a:r>
            <a:r>
              <a:rPr lang="en-US" sz="2400" dirty="0">
                <a:solidFill>
                  <a:srgbClr val="000000"/>
                </a:solidFill>
                <a:latin typeface="Helvetica Neue"/>
              </a:rPr>
              <a:t>.</a:t>
            </a:r>
            <a:r>
              <a:rPr lang="en-US" sz="2400" b="1" baseline="30000" dirty="0">
                <a:solidFill>
                  <a:srgbClr val="000000"/>
                </a:solidFill>
                <a:latin typeface="Arial" panose="020B0604020202020204" pitchFamily="34" charset="0"/>
              </a:rPr>
              <a:t> </a:t>
            </a:r>
            <a:r>
              <a:rPr lang="en-US" sz="2400" dirty="0">
                <a:solidFill>
                  <a:srgbClr val="000000"/>
                </a:solidFill>
                <a:latin typeface="Helvetica Neue"/>
              </a:rPr>
              <a:t>While they were wondering about this, two men in shining clothes suddenly stood beside them. The women were very afraid; they bowed their heads to the ground. The men said to the women, “Why are you looking for a living person here? This is a place for the dead. Jesus is not here. He has risen from dead! Do you remember what he said in Galilee? He said that the Son of Man must be given to evil men, be killed on a cross, and rise from death on the third day.” Then the women remembered what Jesus had said. The women left the tomb and told all these things to the 11 apostles and the other followers. These women were Mary Magdalene, Joanna, Mary the mother of James, and some other women. The women told the apostles everything that had happened at the tomb. But they did not believe the women. It sounded like nonsense. But Peter got up and ran to the tomb. He looked in, but he saw only the cloth that Jesus’ body had been wrapped in. Peter went away to be alone, wondering about what had happened.</a:t>
            </a:r>
          </a:p>
          <a:p>
            <a:endParaRPr lang="en-GB" sz="2400" dirty="0">
              <a:solidFill>
                <a:srgbClr val="000000"/>
              </a:solidFill>
            </a:endParaRPr>
          </a:p>
        </p:txBody>
      </p:sp>
    </p:spTree>
    <p:extLst>
      <p:ext uri="{BB962C8B-B14F-4D97-AF65-F5344CB8AC3E}">
        <p14:creationId xmlns:p14="http://schemas.microsoft.com/office/powerpoint/2010/main" val="911797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5">
            <a:extLst>
              <a:ext uri="{FF2B5EF4-FFF2-40B4-BE49-F238E27FC236}">
                <a16:creationId xmlns:a16="http://schemas.microsoft.com/office/drawing/2014/main" id="{982413CC-69E6-4BDA-A88D-E4EF8F95B27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5" name="Group 17">
            <a:extLst>
              <a:ext uri="{FF2B5EF4-FFF2-40B4-BE49-F238E27FC236}">
                <a16:creationId xmlns:a16="http://schemas.microsoft.com/office/drawing/2014/main" id="{4F1F7357-8633-4CE7-BF80-475EE8A2FAEA}"/>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17513" y="0"/>
            <a:ext cx="12584114" cy="6853238"/>
            <a:chOff x="-417513" y="0"/>
            <a:chExt cx="12584114" cy="6853238"/>
          </a:xfrm>
        </p:grpSpPr>
        <p:sp>
          <p:nvSpPr>
            <p:cNvPr id="19" name="Freeform 5">
              <a:extLst>
                <a:ext uri="{FF2B5EF4-FFF2-40B4-BE49-F238E27FC236}">
                  <a16:creationId xmlns:a16="http://schemas.microsoft.com/office/drawing/2014/main" id="{E402FE4E-C12D-497C-AF81-F08E4E02B457}"/>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306513" y="0"/>
              <a:ext cx="3862388" cy="6843713"/>
            </a:xfrm>
            <a:custGeom>
              <a:avLst/>
              <a:gdLst>
                <a:gd name="T0" fmla="*/ 813 w 813"/>
                <a:gd name="T1" fmla="*/ 0 h 1440"/>
                <a:gd name="T2" fmla="*/ 435 w 813"/>
                <a:gd name="T3" fmla="*/ 1440 h 1440"/>
              </a:gdLst>
              <a:ahLst/>
              <a:cxnLst>
                <a:cxn ang="0">
                  <a:pos x="T0" y="T1"/>
                </a:cxn>
                <a:cxn ang="0">
                  <a:pos x="T2" y="T3"/>
                </a:cxn>
              </a:cxnLst>
              <a:rect l="0" t="0" r="r" b="b"/>
              <a:pathLst>
                <a:path w="813" h="1440">
                  <a:moveTo>
                    <a:pt x="813" y="0"/>
                  </a:moveTo>
                  <a:cubicBezTo>
                    <a:pt x="331" y="221"/>
                    <a:pt x="0" y="1039"/>
                    <a:pt x="43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6">
              <a:extLst>
                <a:ext uri="{FF2B5EF4-FFF2-40B4-BE49-F238E27FC236}">
                  <a16:creationId xmlns:a16="http://schemas.microsoft.com/office/drawing/2014/main" id="{59247B10-170D-4E62-849A-38FCB43C6AF9}"/>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626725" y="9525"/>
              <a:ext cx="1539875" cy="555625"/>
            </a:xfrm>
            <a:custGeom>
              <a:avLst/>
              <a:gdLst>
                <a:gd name="T0" fmla="*/ 324 w 324"/>
                <a:gd name="T1" fmla="*/ 117 h 117"/>
                <a:gd name="T2" fmla="*/ 0 w 324"/>
                <a:gd name="T3" fmla="*/ 0 h 117"/>
              </a:gdLst>
              <a:ahLst/>
              <a:cxnLst>
                <a:cxn ang="0">
                  <a:pos x="T0" y="T1"/>
                </a:cxn>
                <a:cxn ang="0">
                  <a:pos x="T2" y="T3"/>
                </a:cxn>
              </a:cxnLst>
              <a:rect l="0" t="0" r="r" b="b"/>
              <a:pathLst>
                <a:path w="324" h="117">
                  <a:moveTo>
                    <a:pt x="324" y="117"/>
                  </a:moveTo>
                  <a:cubicBezTo>
                    <a:pt x="223" y="64"/>
                    <a:pt x="107" y="28"/>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7">
              <a:extLst>
                <a:ext uri="{FF2B5EF4-FFF2-40B4-BE49-F238E27FC236}">
                  <a16:creationId xmlns:a16="http://schemas.microsoft.com/office/drawing/2014/main" id="{89A587A7-1BEF-45AA-9EFC-6558A8749CE3}"/>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247313" y="5013325"/>
              <a:ext cx="1919288" cy="1830388"/>
            </a:xfrm>
            <a:custGeom>
              <a:avLst/>
              <a:gdLst>
                <a:gd name="T0" fmla="*/ 0 w 404"/>
                <a:gd name="T1" fmla="*/ 385 h 385"/>
                <a:gd name="T2" fmla="*/ 404 w 404"/>
                <a:gd name="T3" fmla="*/ 0 h 385"/>
              </a:gdLst>
              <a:ahLst/>
              <a:cxnLst>
                <a:cxn ang="0">
                  <a:pos x="T0" y="T1"/>
                </a:cxn>
                <a:cxn ang="0">
                  <a:pos x="T2" y="T3"/>
                </a:cxn>
              </a:cxnLst>
              <a:rect l="0" t="0" r="r" b="b"/>
              <a:pathLst>
                <a:path w="404" h="385">
                  <a:moveTo>
                    <a:pt x="0" y="385"/>
                  </a:moveTo>
                  <a:cubicBezTo>
                    <a:pt x="146" y="272"/>
                    <a:pt x="285" y="142"/>
                    <a:pt x="404"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8">
              <a:extLst>
                <a:ext uri="{FF2B5EF4-FFF2-40B4-BE49-F238E27FC236}">
                  <a16:creationId xmlns:a16="http://schemas.microsoft.com/office/drawing/2014/main" id="{AC25B5A1-6EF7-44EC-A2F0-1EDC96A79B07}"/>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120775" y="0"/>
              <a:ext cx="3676650" cy="6843713"/>
            </a:xfrm>
            <a:custGeom>
              <a:avLst/>
              <a:gdLst>
                <a:gd name="T0" fmla="*/ 774 w 774"/>
                <a:gd name="T1" fmla="*/ 0 h 1440"/>
                <a:gd name="T2" fmla="*/ 411 w 774"/>
                <a:gd name="T3" fmla="*/ 1440 h 1440"/>
              </a:gdLst>
              <a:ahLst/>
              <a:cxnLst>
                <a:cxn ang="0">
                  <a:pos x="T0" y="T1"/>
                </a:cxn>
                <a:cxn ang="0">
                  <a:pos x="T2" y="T3"/>
                </a:cxn>
              </a:cxnLst>
              <a:rect l="0" t="0" r="r" b="b"/>
              <a:pathLst>
                <a:path w="774" h="1440">
                  <a:moveTo>
                    <a:pt x="774" y="0"/>
                  </a:moveTo>
                  <a:cubicBezTo>
                    <a:pt x="312" y="240"/>
                    <a:pt x="0" y="1034"/>
                    <a:pt x="411" y="144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9">
              <a:extLst>
                <a:ext uri="{FF2B5EF4-FFF2-40B4-BE49-F238E27FC236}">
                  <a16:creationId xmlns:a16="http://schemas.microsoft.com/office/drawing/2014/main" id="{80B8582C-7E17-4115-9FF1-979C8405CB5E}"/>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1202988" y="9525"/>
              <a:ext cx="963613" cy="366713"/>
            </a:xfrm>
            <a:custGeom>
              <a:avLst/>
              <a:gdLst>
                <a:gd name="T0" fmla="*/ 203 w 203"/>
                <a:gd name="T1" fmla="*/ 77 h 77"/>
                <a:gd name="T2" fmla="*/ 0 w 203"/>
                <a:gd name="T3" fmla="*/ 0 h 77"/>
              </a:gdLst>
              <a:ahLst/>
              <a:cxnLst>
                <a:cxn ang="0">
                  <a:pos x="T0" y="T1"/>
                </a:cxn>
                <a:cxn ang="0">
                  <a:pos x="T2" y="T3"/>
                </a:cxn>
              </a:cxnLst>
              <a:rect l="0" t="0" r="r" b="b"/>
              <a:pathLst>
                <a:path w="203" h="77">
                  <a:moveTo>
                    <a:pt x="203" y="77"/>
                  </a:moveTo>
                  <a:cubicBezTo>
                    <a:pt x="138" y="46"/>
                    <a:pt x="68" y="21"/>
                    <a:pt x="0"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10">
              <a:extLst>
                <a:ext uri="{FF2B5EF4-FFF2-40B4-BE49-F238E27FC236}">
                  <a16:creationId xmlns:a16="http://schemas.microsoft.com/office/drawing/2014/main" id="{F6C4AB66-7A18-4E51-935B-237F4CA82720}"/>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494963" y="5275263"/>
              <a:ext cx="1666875" cy="1577975"/>
            </a:xfrm>
            <a:custGeom>
              <a:avLst/>
              <a:gdLst>
                <a:gd name="T0" fmla="*/ 0 w 351"/>
                <a:gd name="T1" fmla="*/ 332 h 332"/>
                <a:gd name="T2" fmla="*/ 351 w 351"/>
                <a:gd name="T3" fmla="*/ 0 h 332"/>
              </a:gdLst>
              <a:ahLst/>
              <a:cxnLst>
                <a:cxn ang="0">
                  <a:pos x="T0" y="T1"/>
                </a:cxn>
                <a:cxn ang="0">
                  <a:pos x="T2" y="T3"/>
                </a:cxn>
              </a:cxnLst>
              <a:rect l="0" t="0" r="r" b="b"/>
              <a:pathLst>
                <a:path w="351" h="332">
                  <a:moveTo>
                    <a:pt x="0" y="332"/>
                  </a:moveTo>
                  <a:cubicBezTo>
                    <a:pt x="125" y="232"/>
                    <a:pt x="245" y="121"/>
                    <a:pt x="351" y="0"/>
                  </a:cubicBezTo>
                </a:path>
              </a:pathLst>
            </a:custGeom>
            <a:noFill/>
            <a:ln w="9525" cap="flat">
              <a:solidFill>
                <a:schemeClr val="tx1">
                  <a:alpha val="1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1">
              <a:extLst>
                <a:ext uri="{FF2B5EF4-FFF2-40B4-BE49-F238E27FC236}">
                  <a16:creationId xmlns:a16="http://schemas.microsoft.com/office/drawing/2014/main" id="{CDF12911-A240-4580-8788-0C49DB1FEDBF}"/>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01713" y="0"/>
              <a:ext cx="3621088" cy="6843713"/>
            </a:xfrm>
            <a:custGeom>
              <a:avLst/>
              <a:gdLst>
                <a:gd name="T0" fmla="*/ 762 w 762"/>
                <a:gd name="T1" fmla="*/ 0 h 1440"/>
                <a:gd name="T2" fmla="*/ 403 w 762"/>
                <a:gd name="T3" fmla="*/ 1440 h 1440"/>
              </a:gdLst>
              <a:ahLst/>
              <a:cxnLst>
                <a:cxn ang="0">
                  <a:pos x="T0" y="T1"/>
                </a:cxn>
                <a:cxn ang="0">
                  <a:pos x="T2" y="T3"/>
                </a:cxn>
              </a:cxnLst>
              <a:rect l="0" t="0" r="r" b="b"/>
              <a:pathLst>
                <a:path w="762" h="1440">
                  <a:moveTo>
                    <a:pt x="762" y="0"/>
                  </a:moveTo>
                  <a:cubicBezTo>
                    <a:pt x="308" y="245"/>
                    <a:pt x="0" y="1033"/>
                    <a:pt x="403"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2">
              <a:extLst>
                <a:ext uri="{FF2B5EF4-FFF2-40B4-BE49-F238E27FC236}">
                  <a16:creationId xmlns:a16="http://schemas.microsoft.com/office/drawing/2014/main" id="{EAE0F5DE-442D-4F6C-B02C-2568ED195858}"/>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1501438" y="9525"/>
              <a:ext cx="665163" cy="257175"/>
            </a:xfrm>
            <a:custGeom>
              <a:avLst/>
              <a:gdLst>
                <a:gd name="T0" fmla="*/ 140 w 140"/>
                <a:gd name="T1" fmla="*/ 54 h 54"/>
                <a:gd name="T2" fmla="*/ 0 w 140"/>
                <a:gd name="T3" fmla="*/ 0 h 54"/>
              </a:gdLst>
              <a:ahLst/>
              <a:cxnLst>
                <a:cxn ang="0">
                  <a:pos x="T0" y="T1"/>
                </a:cxn>
                <a:cxn ang="0">
                  <a:pos x="T2" y="T3"/>
                </a:cxn>
              </a:cxnLst>
              <a:rect l="0" t="0" r="r" b="b"/>
              <a:pathLst>
                <a:path w="140" h="54">
                  <a:moveTo>
                    <a:pt x="140" y="54"/>
                  </a:moveTo>
                  <a:cubicBezTo>
                    <a:pt x="95" y="34"/>
                    <a:pt x="48" y="16"/>
                    <a:pt x="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3">
              <a:extLst>
                <a:ext uri="{FF2B5EF4-FFF2-40B4-BE49-F238E27FC236}">
                  <a16:creationId xmlns:a16="http://schemas.microsoft.com/office/drawing/2014/main" id="{4F24A002-AFDE-4034-85BE-CBF005AE9238}"/>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641013" y="5408613"/>
              <a:ext cx="1525588" cy="1435100"/>
            </a:xfrm>
            <a:custGeom>
              <a:avLst/>
              <a:gdLst>
                <a:gd name="T0" fmla="*/ 0 w 321"/>
                <a:gd name="T1" fmla="*/ 302 h 302"/>
                <a:gd name="T2" fmla="*/ 321 w 321"/>
                <a:gd name="T3" fmla="*/ 0 h 302"/>
              </a:gdLst>
              <a:ahLst/>
              <a:cxnLst>
                <a:cxn ang="0">
                  <a:pos x="T0" y="T1"/>
                </a:cxn>
                <a:cxn ang="0">
                  <a:pos x="T2" y="T3"/>
                </a:cxn>
              </a:cxnLst>
              <a:rect l="0" t="0" r="r" b="b"/>
              <a:pathLst>
                <a:path w="321" h="302">
                  <a:moveTo>
                    <a:pt x="0" y="302"/>
                  </a:moveTo>
                  <a:cubicBezTo>
                    <a:pt x="114" y="210"/>
                    <a:pt x="223" y="109"/>
                    <a:pt x="321"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4">
              <a:extLst>
                <a:ext uri="{FF2B5EF4-FFF2-40B4-BE49-F238E27FC236}">
                  <a16:creationId xmlns:a16="http://schemas.microsoft.com/office/drawing/2014/main" id="{36F0721E-B4B0-4A6C-A92C-F8DE92D3AC02}"/>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01713" y="0"/>
              <a:ext cx="3244850" cy="6843713"/>
            </a:xfrm>
            <a:custGeom>
              <a:avLst/>
              <a:gdLst>
                <a:gd name="T0" fmla="*/ 683 w 683"/>
                <a:gd name="T1" fmla="*/ 0 h 1440"/>
                <a:gd name="T2" fmla="*/ 355 w 683"/>
                <a:gd name="T3" fmla="*/ 1440 h 1440"/>
              </a:gdLst>
              <a:ahLst/>
              <a:cxnLst>
                <a:cxn ang="0">
                  <a:pos x="T0" y="T1"/>
                </a:cxn>
                <a:cxn ang="0">
                  <a:pos x="T2" y="T3"/>
                </a:cxn>
              </a:cxnLst>
              <a:rect l="0" t="0" r="r" b="b"/>
              <a:pathLst>
                <a:path w="683" h="1440">
                  <a:moveTo>
                    <a:pt x="683" y="0"/>
                  </a:moveTo>
                  <a:cubicBezTo>
                    <a:pt x="258" y="256"/>
                    <a:pt x="0" y="1041"/>
                    <a:pt x="355"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5">
              <a:extLst>
                <a:ext uri="{FF2B5EF4-FFF2-40B4-BE49-F238E27FC236}">
                  <a16:creationId xmlns:a16="http://schemas.microsoft.com/office/drawing/2014/main" id="{54D2DC98-69F8-4F2F-9D45-BDFFA5E2BBBB}"/>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802938" y="5518150"/>
              <a:ext cx="1363663" cy="1325563"/>
            </a:xfrm>
            <a:custGeom>
              <a:avLst/>
              <a:gdLst>
                <a:gd name="T0" fmla="*/ 0 w 287"/>
                <a:gd name="T1" fmla="*/ 279 h 279"/>
                <a:gd name="T2" fmla="*/ 287 w 287"/>
                <a:gd name="T3" fmla="*/ 0 h 279"/>
              </a:gdLst>
              <a:ahLst/>
              <a:cxnLst>
                <a:cxn ang="0">
                  <a:pos x="T0" y="T1"/>
                </a:cxn>
                <a:cxn ang="0">
                  <a:pos x="T2" y="T3"/>
                </a:cxn>
              </a:cxnLst>
              <a:rect l="0" t="0" r="r" b="b"/>
              <a:pathLst>
                <a:path w="287" h="279">
                  <a:moveTo>
                    <a:pt x="0" y="279"/>
                  </a:moveTo>
                  <a:cubicBezTo>
                    <a:pt x="101" y="193"/>
                    <a:pt x="198" y="100"/>
                    <a:pt x="287"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16">
              <a:extLst>
                <a:ext uri="{FF2B5EF4-FFF2-40B4-BE49-F238E27FC236}">
                  <a16:creationId xmlns:a16="http://schemas.microsoft.com/office/drawing/2014/main" id="{0A636E33-DC38-40B9-B941-037E5D8603F4}"/>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889000" y="0"/>
              <a:ext cx="3230563" cy="6843713"/>
            </a:xfrm>
            <a:custGeom>
              <a:avLst/>
              <a:gdLst>
                <a:gd name="T0" fmla="*/ 680 w 680"/>
                <a:gd name="T1" fmla="*/ 0 h 1440"/>
                <a:gd name="T2" fmla="*/ 337 w 680"/>
                <a:gd name="T3" fmla="*/ 1440 h 1440"/>
              </a:gdLst>
              <a:ahLst/>
              <a:cxnLst>
                <a:cxn ang="0">
                  <a:pos x="T0" y="T1"/>
                </a:cxn>
                <a:cxn ang="0">
                  <a:pos x="T2" y="T3"/>
                </a:cxn>
              </a:cxnLst>
              <a:rect l="0" t="0" r="r" b="b"/>
              <a:pathLst>
                <a:path w="680" h="1440">
                  <a:moveTo>
                    <a:pt x="680" y="0"/>
                  </a:moveTo>
                  <a:cubicBezTo>
                    <a:pt x="257" y="265"/>
                    <a:pt x="0" y="1026"/>
                    <a:pt x="337"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 name="Freeform 17">
              <a:extLst>
                <a:ext uri="{FF2B5EF4-FFF2-40B4-BE49-F238E27FC236}">
                  <a16:creationId xmlns:a16="http://schemas.microsoft.com/office/drawing/2014/main" id="{03D30690-68C2-4AEC-9789-1495D97E194F}"/>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0979150" y="5694363"/>
              <a:ext cx="1187450" cy="1149350"/>
            </a:xfrm>
            <a:custGeom>
              <a:avLst/>
              <a:gdLst>
                <a:gd name="T0" fmla="*/ 0 w 250"/>
                <a:gd name="T1" fmla="*/ 242 h 242"/>
                <a:gd name="T2" fmla="*/ 250 w 250"/>
                <a:gd name="T3" fmla="*/ 0 h 242"/>
              </a:gdLst>
              <a:ahLst/>
              <a:cxnLst>
                <a:cxn ang="0">
                  <a:pos x="T0" y="T1"/>
                </a:cxn>
                <a:cxn ang="0">
                  <a:pos x="T2" y="T3"/>
                </a:cxn>
              </a:cxnLst>
              <a:rect l="0" t="0" r="r" b="b"/>
              <a:pathLst>
                <a:path w="250" h="242">
                  <a:moveTo>
                    <a:pt x="0" y="242"/>
                  </a:moveTo>
                  <a:cubicBezTo>
                    <a:pt x="88" y="166"/>
                    <a:pt x="172" y="85"/>
                    <a:pt x="250"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18">
              <a:extLst>
                <a:ext uri="{FF2B5EF4-FFF2-40B4-BE49-F238E27FC236}">
                  <a16:creationId xmlns:a16="http://schemas.microsoft.com/office/drawing/2014/main" id="{1020B1B9-821B-49FB-BDC9-57DA08CBC30A}"/>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484188" y="0"/>
              <a:ext cx="3421063" cy="6843713"/>
            </a:xfrm>
            <a:custGeom>
              <a:avLst/>
              <a:gdLst>
                <a:gd name="T0" fmla="*/ 720 w 720"/>
                <a:gd name="T1" fmla="*/ 0 h 1440"/>
                <a:gd name="T2" fmla="*/ 362 w 720"/>
                <a:gd name="T3" fmla="*/ 1440 h 1440"/>
              </a:gdLst>
              <a:ahLst/>
              <a:cxnLst>
                <a:cxn ang="0">
                  <a:pos x="T0" y="T1"/>
                </a:cxn>
                <a:cxn ang="0">
                  <a:pos x="T2" y="T3"/>
                </a:cxn>
              </a:cxnLst>
              <a:rect l="0" t="0" r="r" b="b"/>
              <a:pathLst>
                <a:path w="720" h="1440">
                  <a:moveTo>
                    <a:pt x="720" y="0"/>
                  </a:moveTo>
                  <a:cubicBezTo>
                    <a:pt x="316" y="282"/>
                    <a:pt x="0" y="1018"/>
                    <a:pt x="362"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Freeform 19">
              <a:extLst>
                <a:ext uri="{FF2B5EF4-FFF2-40B4-BE49-F238E27FC236}">
                  <a16:creationId xmlns:a16="http://schemas.microsoft.com/office/drawing/2014/main" id="{720EDCE4-8B18-413F-989E-E79628E5AF1F}"/>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1287125" y="6049963"/>
              <a:ext cx="879475" cy="793750"/>
            </a:xfrm>
            <a:custGeom>
              <a:avLst/>
              <a:gdLst>
                <a:gd name="T0" fmla="*/ 0 w 185"/>
                <a:gd name="T1" fmla="*/ 167 h 167"/>
                <a:gd name="T2" fmla="*/ 185 w 185"/>
                <a:gd name="T3" fmla="*/ 0 h 167"/>
              </a:gdLst>
              <a:ahLst/>
              <a:cxnLst>
                <a:cxn ang="0">
                  <a:pos x="T0" y="T1"/>
                </a:cxn>
                <a:cxn ang="0">
                  <a:pos x="T2" y="T3"/>
                </a:cxn>
              </a:cxnLst>
              <a:rect l="0" t="0" r="r" b="b"/>
              <a:pathLst>
                <a:path w="185" h="167">
                  <a:moveTo>
                    <a:pt x="0" y="167"/>
                  </a:moveTo>
                  <a:cubicBezTo>
                    <a:pt x="63" y="114"/>
                    <a:pt x="125" y="58"/>
                    <a:pt x="185" y="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0">
              <a:extLst>
                <a:ext uri="{FF2B5EF4-FFF2-40B4-BE49-F238E27FC236}">
                  <a16:creationId xmlns:a16="http://schemas.microsoft.com/office/drawing/2014/main" id="{8563351E-0DDD-4FC8-8D0C-1E446E3C1B52}"/>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598488" y="0"/>
              <a:ext cx="2717800" cy="6843713"/>
            </a:xfrm>
            <a:custGeom>
              <a:avLst/>
              <a:gdLst>
                <a:gd name="T0" fmla="*/ 572 w 572"/>
                <a:gd name="T1" fmla="*/ 0 h 1440"/>
                <a:gd name="T2" fmla="*/ 164 w 572"/>
                <a:gd name="T3" fmla="*/ 1440 h 1440"/>
              </a:gdLst>
              <a:ahLst/>
              <a:cxnLst>
                <a:cxn ang="0">
                  <a:pos x="T0" y="T1"/>
                </a:cxn>
                <a:cxn ang="0">
                  <a:pos x="T2" y="T3"/>
                </a:cxn>
              </a:cxnLst>
              <a:rect l="0" t="0" r="r" b="b"/>
              <a:pathLst>
                <a:path w="572" h="1440">
                  <a:moveTo>
                    <a:pt x="572" y="0"/>
                  </a:moveTo>
                  <a:cubicBezTo>
                    <a:pt x="213" y="320"/>
                    <a:pt x="0" y="979"/>
                    <a:pt x="164" y="1440"/>
                  </a:cubicBezTo>
                </a:path>
              </a:pathLst>
            </a:custGeom>
            <a:noFill/>
            <a:ln w="12700" cap="flat">
              <a:solidFill>
                <a:schemeClr val="tx1">
                  <a:alpha val="15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1">
              <a:extLst>
                <a:ext uri="{FF2B5EF4-FFF2-40B4-BE49-F238E27FC236}">
                  <a16:creationId xmlns:a16="http://schemas.microsoft.com/office/drawing/2014/main" id="{15E8B705-64E7-4513-B3CB-BF46C35732B0}"/>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261938" y="0"/>
              <a:ext cx="2944813" cy="6843713"/>
            </a:xfrm>
            <a:custGeom>
              <a:avLst/>
              <a:gdLst>
                <a:gd name="T0" fmla="*/ 620 w 620"/>
                <a:gd name="T1" fmla="*/ 0 h 1440"/>
                <a:gd name="T2" fmla="*/ 186 w 620"/>
                <a:gd name="T3" fmla="*/ 1440 h 1440"/>
              </a:gdLst>
              <a:ahLst/>
              <a:cxnLst>
                <a:cxn ang="0">
                  <a:pos x="T0" y="T1"/>
                </a:cxn>
                <a:cxn ang="0">
                  <a:pos x="T2" y="T3"/>
                </a:cxn>
              </a:cxnLst>
              <a:rect l="0" t="0" r="r" b="b"/>
              <a:pathLst>
                <a:path w="620" h="1440">
                  <a:moveTo>
                    <a:pt x="620" y="0"/>
                  </a:moveTo>
                  <a:cubicBezTo>
                    <a:pt x="248" y="325"/>
                    <a:pt x="0" y="960"/>
                    <a:pt x="186" y="1440"/>
                  </a:cubicBezTo>
                </a:path>
              </a:pathLst>
            </a:custGeom>
            <a:noFill/>
            <a:ln w="9525" cap="flat">
              <a:solidFill>
                <a:schemeClr val="tx1">
                  <a:alpha val="15000"/>
                </a:schemeClr>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2">
              <a:extLst>
                <a:ext uri="{FF2B5EF4-FFF2-40B4-BE49-F238E27FC236}">
                  <a16:creationId xmlns:a16="http://schemas.microsoft.com/office/drawing/2014/main" id="{30DAEE1C-EBB5-47F5-9E76-564FCFDBFC24}"/>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417513" y="0"/>
              <a:ext cx="2403475" cy="6843713"/>
            </a:xfrm>
            <a:custGeom>
              <a:avLst/>
              <a:gdLst>
                <a:gd name="T0" fmla="*/ 506 w 506"/>
                <a:gd name="T1" fmla="*/ 0 h 1440"/>
                <a:gd name="T2" fmla="*/ 171 w 506"/>
                <a:gd name="T3" fmla="*/ 1440 h 1440"/>
              </a:gdLst>
              <a:ahLst/>
              <a:cxnLst>
                <a:cxn ang="0">
                  <a:pos x="T0" y="T1"/>
                </a:cxn>
                <a:cxn ang="0">
                  <a:pos x="T2" y="T3"/>
                </a:cxn>
              </a:cxnLst>
              <a:rect l="0" t="0" r="r" b="b"/>
              <a:pathLst>
                <a:path w="506" h="1440">
                  <a:moveTo>
                    <a:pt x="506" y="0"/>
                  </a:moveTo>
                  <a:cubicBezTo>
                    <a:pt x="109" y="356"/>
                    <a:pt x="0" y="943"/>
                    <a:pt x="171" y="1440"/>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Freeform 23">
              <a:extLst>
                <a:ext uri="{FF2B5EF4-FFF2-40B4-BE49-F238E27FC236}">
                  <a16:creationId xmlns:a16="http://schemas.microsoft.com/office/drawing/2014/main" id="{EDB255E9-A3E2-4098-99A1-FE38FAD15DA1}"/>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4288" y="9525"/>
              <a:ext cx="1771650" cy="3198813"/>
            </a:xfrm>
            <a:custGeom>
              <a:avLst/>
              <a:gdLst>
                <a:gd name="T0" fmla="*/ 373 w 373"/>
                <a:gd name="T1" fmla="*/ 0 h 673"/>
                <a:gd name="T2" fmla="*/ 0 w 373"/>
                <a:gd name="T3" fmla="*/ 673 h 673"/>
              </a:gdLst>
              <a:ahLst/>
              <a:cxnLst>
                <a:cxn ang="0">
                  <a:pos x="T0" y="T1"/>
                </a:cxn>
                <a:cxn ang="0">
                  <a:pos x="T2" y="T3"/>
                </a:cxn>
              </a:cxnLst>
              <a:rect l="0" t="0" r="r" b="b"/>
              <a:pathLst>
                <a:path w="373" h="673">
                  <a:moveTo>
                    <a:pt x="373" y="0"/>
                  </a:moveTo>
                  <a:cubicBezTo>
                    <a:pt x="175" y="183"/>
                    <a:pt x="51" y="409"/>
                    <a:pt x="0" y="673"/>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4">
              <a:extLst>
                <a:ext uri="{FF2B5EF4-FFF2-40B4-BE49-F238E27FC236}">
                  <a16:creationId xmlns:a16="http://schemas.microsoft.com/office/drawing/2014/main" id="{D2507F2A-27AF-4833-8273-5FC9A9886392}"/>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4763" y="6016625"/>
              <a:ext cx="214313" cy="827088"/>
            </a:xfrm>
            <a:custGeom>
              <a:avLst/>
              <a:gdLst>
                <a:gd name="T0" fmla="*/ 0 w 45"/>
                <a:gd name="T1" fmla="*/ 0 h 174"/>
                <a:gd name="T2" fmla="*/ 45 w 45"/>
                <a:gd name="T3" fmla="*/ 174 h 174"/>
              </a:gdLst>
              <a:ahLst/>
              <a:cxnLst>
                <a:cxn ang="0">
                  <a:pos x="T0" y="T1"/>
                </a:cxn>
                <a:cxn ang="0">
                  <a:pos x="T2" y="T3"/>
                </a:cxn>
              </a:cxnLst>
              <a:rect l="0" t="0" r="r" b="b"/>
              <a:pathLst>
                <a:path w="45" h="174">
                  <a:moveTo>
                    <a:pt x="0" y="0"/>
                  </a:moveTo>
                  <a:cubicBezTo>
                    <a:pt x="11" y="59"/>
                    <a:pt x="26" y="118"/>
                    <a:pt x="45" y="174"/>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5">
              <a:extLst>
                <a:ext uri="{FF2B5EF4-FFF2-40B4-BE49-F238E27FC236}">
                  <a16:creationId xmlns:a16="http://schemas.microsoft.com/office/drawing/2014/main" id="{8DFB8904-0CB8-45AD-ABD2-F7A582365E86}"/>
                </a:ext>
                <a:ext uri="{C183D7F6-B498-43B3-948B-1728B52AA6E4}">
                  <adec:decorative xmlns:adec="http://schemas.microsoft.com/office/drawing/2017/decorative" xmlns="" val="1"/>
                </a:ext>
              </a:extLst>
            </p:cNvPr>
            <p:cNvSpPr>
              <a:spLocks/>
            </p:cNvSpPr>
            <p:nvPr>
              <p:extLst>
                <p:ext uri="{386F3935-93C4-4BCD-93E2-E3B085C9AB24}">
                  <p16:designElem xmlns:p16="http://schemas.microsoft.com/office/powerpoint/2015/main" val="1"/>
                </p:ext>
              </p:extLst>
            </p:nvPr>
          </p:nvSpPr>
          <p:spPr bwMode="auto">
            <a:xfrm>
              <a:off x="14288" y="0"/>
              <a:ext cx="1562100" cy="2228850"/>
            </a:xfrm>
            <a:custGeom>
              <a:avLst/>
              <a:gdLst>
                <a:gd name="T0" fmla="*/ 329 w 329"/>
                <a:gd name="T1" fmla="*/ 0 h 469"/>
                <a:gd name="T2" fmla="*/ 0 w 329"/>
                <a:gd name="T3" fmla="*/ 469 h 469"/>
              </a:gdLst>
              <a:ahLst/>
              <a:cxnLst>
                <a:cxn ang="0">
                  <a:pos x="T0" y="T1"/>
                </a:cxn>
                <a:cxn ang="0">
                  <a:pos x="T2" y="T3"/>
                </a:cxn>
              </a:cxnLst>
              <a:rect l="0" t="0" r="r" b="b"/>
              <a:pathLst>
                <a:path w="329" h="469">
                  <a:moveTo>
                    <a:pt x="329" y="0"/>
                  </a:moveTo>
                  <a:cubicBezTo>
                    <a:pt x="189" y="133"/>
                    <a:pt x="69" y="288"/>
                    <a:pt x="0" y="469"/>
                  </a:cubicBezTo>
                </a:path>
              </a:pathLst>
            </a:custGeom>
            <a:noFill/>
            <a:ln w="9525" cap="flat">
              <a:solidFill>
                <a:schemeClr val="tx1">
                  <a:alpha val="1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8220A2A7-66CC-4E71-B7B3-8F076CC8AC55}"/>
              </a:ext>
            </a:extLst>
          </p:cNvPr>
          <p:cNvSpPr>
            <a:spLocks noGrp="1"/>
          </p:cNvSpPr>
          <p:nvPr>
            <p:ph type="title"/>
          </p:nvPr>
        </p:nvSpPr>
        <p:spPr>
          <a:xfrm>
            <a:off x="1759287" y="798881"/>
            <a:ext cx="8673427" cy="1048945"/>
          </a:xfrm>
        </p:spPr>
        <p:txBody>
          <a:bodyPr vert="horz" lIns="91440" tIns="45720" rIns="91440" bIns="45720" rtlCol="0">
            <a:normAutofit/>
          </a:bodyPr>
          <a:lstStyle/>
          <a:p>
            <a:pPr algn="ctr"/>
            <a:r>
              <a:rPr lang="en-US" sz="4000"/>
              <a:t>What is Easter?</a:t>
            </a:r>
          </a:p>
        </p:txBody>
      </p:sp>
      <p:graphicFrame>
        <p:nvGraphicFramePr>
          <p:cNvPr id="5" name="Content Placeholder 2">
            <a:extLst>
              <a:ext uri="{FF2B5EF4-FFF2-40B4-BE49-F238E27FC236}">
                <a16:creationId xmlns:a16="http://schemas.microsoft.com/office/drawing/2014/main" id="{D411C1F0-B15F-4663-940F-45E85796A29B}"/>
              </a:ext>
            </a:extLst>
          </p:cNvPr>
          <p:cNvGraphicFramePr>
            <a:graphicFrameLocks noGrp="1"/>
          </p:cNvGraphicFramePr>
          <p:nvPr>
            <p:ph idx="1"/>
          </p:nvPr>
        </p:nvGraphicFramePr>
        <p:xfrm>
          <a:off x="807722" y="1990976"/>
          <a:ext cx="10576558" cy="41754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41227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https://apis.mail.yahoo.com/ws/v3/mailboxes/@.id==VjN-Cc1DSug9zI-t1crKiPcG5_ufH24YJE1RJFzsBlwHWwpn5WCNCWlu8dSjdg-KCk1J6uU-0qCcGuPfunGF-0Ocaw/messages/@.id==AItygL0D0QK7XpLUDQvqyJVWmpY/content/parts/@.id==4/thumbnail?appId=YMailNorri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p:nvPicPr>
        <p:blipFill>
          <a:blip r:embed="rId2"/>
          <a:stretch>
            <a:fillRect/>
          </a:stretch>
        </p:blipFill>
        <p:spPr>
          <a:xfrm rot="16200000">
            <a:off x="2271184" y="-2263247"/>
            <a:ext cx="7649633" cy="12192001"/>
          </a:xfrm>
          <a:prstGeom prst="rect">
            <a:avLst/>
          </a:prstGeom>
        </p:spPr>
      </p:pic>
    </p:spTree>
    <p:extLst>
      <p:ext uri="{BB962C8B-B14F-4D97-AF65-F5344CB8AC3E}">
        <p14:creationId xmlns:p14="http://schemas.microsoft.com/office/powerpoint/2010/main" val="3517083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10BEF00-7F6B-46D1-8961-EE1EC501C024}"/>
              </a:ext>
            </a:extLst>
          </p:cNvPr>
          <p:cNvSpPr>
            <a:spLocks noGrp="1"/>
          </p:cNvSpPr>
          <p:nvPr>
            <p:ph type="title"/>
          </p:nvPr>
        </p:nvSpPr>
        <p:spPr>
          <a:xfrm>
            <a:off x="640079" y="2053641"/>
            <a:ext cx="3669161" cy="2760098"/>
          </a:xfrm>
        </p:spPr>
        <p:txBody>
          <a:bodyPr>
            <a:normAutofit/>
          </a:bodyPr>
          <a:lstStyle/>
          <a:p>
            <a:r>
              <a:rPr lang="en-GB" sz="3200" dirty="0">
                <a:solidFill>
                  <a:srgbClr val="FFFFFF"/>
                </a:solidFill>
              </a:rPr>
              <a:t>Palm Sunday</a:t>
            </a:r>
            <a:br>
              <a:rPr lang="en-GB" sz="3200" dirty="0">
                <a:solidFill>
                  <a:srgbClr val="FFFFFF"/>
                </a:solidFill>
              </a:rPr>
            </a:br>
            <a:r>
              <a:rPr lang="en-GB" sz="3200" dirty="0">
                <a:solidFill>
                  <a:srgbClr val="FFFFFF"/>
                </a:solidFill>
              </a:rPr>
              <a:t>Matthew 21:1-13</a:t>
            </a:r>
          </a:p>
        </p:txBody>
      </p:sp>
      <p:sp>
        <p:nvSpPr>
          <p:cNvPr id="3" name="Content Placeholder 2">
            <a:extLst>
              <a:ext uri="{FF2B5EF4-FFF2-40B4-BE49-F238E27FC236}">
                <a16:creationId xmlns:a16="http://schemas.microsoft.com/office/drawing/2014/main" id="{8FD3B239-85B8-4EAD-841D-D601DC036CC0}"/>
              </a:ext>
            </a:extLst>
          </p:cNvPr>
          <p:cNvSpPr>
            <a:spLocks noGrp="1"/>
          </p:cNvSpPr>
          <p:nvPr>
            <p:ph idx="1"/>
          </p:nvPr>
        </p:nvSpPr>
        <p:spPr>
          <a:xfrm>
            <a:off x="6090574" y="801866"/>
            <a:ext cx="5306084" cy="5230634"/>
          </a:xfrm>
        </p:spPr>
        <p:txBody>
          <a:bodyPr anchor="ctr">
            <a:normAutofit/>
          </a:bodyPr>
          <a:lstStyle/>
          <a:p>
            <a:r>
              <a:rPr lang="en-US" sz="1500" dirty="0">
                <a:solidFill>
                  <a:srgbClr val="000000"/>
                </a:solidFill>
              </a:rPr>
              <a:t>Jesus and his followers were coming closer to Jerusalem. Jesus sent two of his followers into the town. </a:t>
            </a:r>
            <a:r>
              <a:rPr lang="en-US" sz="1500" b="1" baseline="30000" dirty="0">
                <a:solidFill>
                  <a:srgbClr val="000000"/>
                </a:solidFill>
              </a:rPr>
              <a:t> </a:t>
            </a:r>
            <a:r>
              <a:rPr lang="en-US" sz="1500" dirty="0">
                <a:solidFill>
                  <a:srgbClr val="000000"/>
                </a:solidFill>
              </a:rPr>
              <a:t>He said to them, “Go to the town you can see there. When you enter it, you will find a donkey tied there with its colt bring it to me. If anyone asks you why you are taking the donkeys, tell him, ‘The Master needs it. He will send them back soon.” </a:t>
            </a:r>
            <a:r>
              <a:rPr lang="en-US" sz="1500" b="1" baseline="30000" dirty="0">
                <a:solidFill>
                  <a:srgbClr val="000000"/>
                </a:solidFill>
              </a:rPr>
              <a:t>  </a:t>
            </a:r>
            <a:r>
              <a:rPr lang="en-US" sz="1500" dirty="0">
                <a:solidFill>
                  <a:srgbClr val="000000"/>
                </a:solidFill>
              </a:rPr>
              <a:t>The followers did what Jesus told them to do. They brought the donkey and the colt to Jesus. They laid their coats on the donkey and Jesus sat on it. Many people spread their coats on the road before Jesus. Others cut branches from the trees. All the people were shouting, </a:t>
            </a:r>
            <a:r>
              <a:rPr lang="en-US" sz="1500" b="1" baseline="30000" dirty="0">
                <a:solidFill>
                  <a:srgbClr val="000000"/>
                </a:solidFill>
              </a:rPr>
              <a:t> </a:t>
            </a:r>
            <a:r>
              <a:rPr lang="en-US" sz="1500" dirty="0">
                <a:solidFill>
                  <a:srgbClr val="000000"/>
                </a:solidFill>
              </a:rPr>
              <a:t>Then Jesus went into Jerusalem. The city was filled with excitement. The people asked, “Who is this man?” </a:t>
            </a:r>
            <a:r>
              <a:rPr lang="en-US" sz="1500" b="1" baseline="30000" dirty="0">
                <a:solidFill>
                  <a:srgbClr val="000000"/>
                </a:solidFill>
              </a:rPr>
              <a:t> </a:t>
            </a:r>
            <a:r>
              <a:rPr lang="en-US" sz="1500" dirty="0">
                <a:solidFill>
                  <a:srgbClr val="000000"/>
                </a:solidFill>
              </a:rPr>
              <a:t>The crowd answered, “This man is Jesus. He is from the town of Nazareth in Galilee.” soon later</a:t>
            </a:r>
            <a:r>
              <a:rPr lang="en-US" sz="1500" b="1" baseline="30000" dirty="0">
                <a:solidFill>
                  <a:srgbClr val="000000"/>
                </a:solidFill>
              </a:rPr>
              <a:t> </a:t>
            </a:r>
            <a:r>
              <a:rPr lang="en-US" sz="1500" dirty="0">
                <a:solidFill>
                  <a:srgbClr val="000000"/>
                </a:solidFill>
              </a:rPr>
              <a:t>Jesus went into the Temple. He threw out all the people who were buying and selling there. He turned over the tables that belonged to the men who were exchanging different kinds of money. And he upset the benches of those who were selling doves. Jesus said, “It is written in the Scriptures, ‘My Temple will be a house where people will pray.’ But you are changing God’s house into a ‘hideout for robbers.”</a:t>
            </a:r>
          </a:p>
        </p:txBody>
      </p:sp>
    </p:spTree>
    <p:extLst>
      <p:ext uri="{BB962C8B-B14F-4D97-AF65-F5344CB8AC3E}">
        <p14:creationId xmlns:p14="http://schemas.microsoft.com/office/powerpoint/2010/main" val="2170111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27489" y="-2706511"/>
            <a:ext cx="6857999" cy="12271022"/>
          </a:xfrm>
          <a:prstGeom prst="rect">
            <a:avLst/>
          </a:prstGeom>
        </p:spPr>
      </p:pic>
    </p:spTree>
    <p:extLst>
      <p:ext uri="{BB962C8B-B14F-4D97-AF65-F5344CB8AC3E}">
        <p14:creationId xmlns:p14="http://schemas.microsoft.com/office/powerpoint/2010/main" val="4397142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2">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4">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574FF45-92AC-4A9A-8B8C-5BC75E39B11A}"/>
              </a:ext>
            </a:extLst>
          </p:cNvPr>
          <p:cNvSpPr>
            <a:spLocks noGrp="1"/>
          </p:cNvSpPr>
          <p:nvPr>
            <p:ph type="title"/>
          </p:nvPr>
        </p:nvSpPr>
        <p:spPr>
          <a:xfrm>
            <a:off x="640079" y="2053641"/>
            <a:ext cx="3669161" cy="2760098"/>
          </a:xfrm>
        </p:spPr>
        <p:txBody>
          <a:bodyPr>
            <a:normAutofit/>
          </a:bodyPr>
          <a:lstStyle/>
          <a:p>
            <a:r>
              <a:rPr lang="en-GB" sz="3200" dirty="0">
                <a:solidFill>
                  <a:srgbClr val="FFFFFF"/>
                </a:solidFill>
              </a:rPr>
              <a:t>The last supper</a:t>
            </a:r>
            <a:br>
              <a:rPr lang="en-GB" sz="3200" dirty="0">
                <a:solidFill>
                  <a:srgbClr val="FFFFFF"/>
                </a:solidFill>
              </a:rPr>
            </a:br>
            <a:r>
              <a:rPr lang="en-GB" sz="3200" dirty="0">
                <a:solidFill>
                  <a:srgbClr val="FFFFFF"/>
                </a:solidFill>
              </a:rPr>
              <a:t>Luke 22 : 14-20</a:t>
            </a:r>
          </a:p>
        </p:txBody>
      </p:sp>
      <p:sp>
        <p:nvSpPr>
          <p:cNvPr id="3" name="Content Placeholder 2">
            <a:extLst>
              <a:ext uri="{FF2B5EF4-FFF2-40B4-BE49-F238E27FC236}">
                <a16:creationId xmlns:a16="http://schemas.microsoft.com/office/drawing/2014/main" id="{C2E82748-DF5A-41E2-ADC2-0F38FEFEE7F0}"/>
              </a:ext>
            </a:extLst>
          </p:cNvPr>
          <p:cNvSpPr>
            <a:spLocks noGrp="1"/>
          </p:cNvSpPr>
          <p:nvPr>
            <p:ph idx="1"/>
          </p:nvPr>
        </p:nvSpPr>
        <p:spPr>
          <a:xfrm>
            <a:off x="6090574" y="801866"/>
            <a:ext cx="5306084" cy="5230634"/>
          </a:xfrm>
        </p:spPr>
        <p:txBody>
          <a:bodyPr anchor="ctr">
            <a:normAutofit/>
          </a:bodyPr>
          <a:lstStyle/>
          <a:p>
            <a:r>
              <a:rPr lang="en-US" sz="1900">
                <a:solidFill>
                  <a:srgbClr val="000000"/>
                </a:solidFill>
              </a:rPr>
              <a:t>the followers came to Jesus. They said, “We will prepare everything for the Passover Feast. Where do you want feast?” Jesus answered, “Go into the city to a man. Tell him that the Teacher says, ‘  I will have the Passover Feast with my followers at your house.' "The followers did what Jesus told them to do, and they prepared the Passover Feast.</a:t>
            </a:r>
            <a:r>
              <a:rPr lang="en-US" sz="1900" b="1" baseline="30000">
                <a:solidFill>
                  <a:srgbClr val="000000"/>
                </a:solidFill>
              </a:rPr>
              <a:t> </a:t>
            </a:r>
            <a:r>
              <a:rPr lang="en-US" sz="1900">
                <a:solidFill>
                  <a:srgbClr val="000000"/>
                </a:solidFill>
              </a:rPr>
              <a:t>In the evening Jesus was sitting at the table with his 12 followers.</a:t>
            </a:r>
            <a:r>
              <a:rPr lang="en-US" sz="1900" b="1" baseline="30000">
                <a:solidFill>
                  <a:srgbClr val="000000"/>
                </a:solidFill>
              </a:rPr>
              <a:t> </a:t>
            </a:r>
            <a:r>
              <a:rPr lang="en-US" sz="1900">
                <a:solidFill>
                  <a:srgbClr val="000000"/>
                </a:solidFill>
              </a:rPr>
              <a:t>They were all eating. Then Jesus said, “I tell you that One of you will turn against me.” This made the followers very sad. Each one said to Jesus, “Surely, Lord, I am not the one who will turn against you.” Jesus answered, “The man who has dipped his hand with me into the bowl is the one who will turn against me.</a:t>
            </a:r>
            <a:r>
              <a:rPr lang="en-US" sz="1900" b="1" baseline="30000">
                <a:solidFill>
                  <a:srgbClr val="000000"/>
                </a:solidFill>
              </a:rPr>
              <a:t> </a:t>
            </a:r>
            <a:r>
              <a:rPr lang="en-US" sz="1900">
                <a:solidFill>
                  <a:srgbClr val="000000"/>
                </a:solidFill>
              </a:rPr>
              <a:t>The Son of Man will die.</a:t>
            </a:r>
            <a:r>
              <a:rPr lang="en-US" sz="1900" b="1" baseline="30000">
                <a:solidFill>
                  <a:srgbClr val="000000"/>
                </a:solidFill>
              </a:rPr>
              <a:t> </a:t>
            </a:r>
            <a:r>
              <a:rPr lang="en-US" sz="1900">
                <a:solidFill>
                  <a:srgbClr val="000000"/>
                </a:solidFill>
              </a:rPr>
              <a:t>Then Judas said to Jesus, “Teacher, surely I am not the one. Am I?” (Judas is the one who would give Jesus to his enemies.) Jesus answered, “Yes, it is you.”</a:t>
            </a:r>
          </a:p>
          <a:p>
            <a:endParaRPr lang="en-GB" sz="1900">
              <a:solidFill>
                <a:srgbClr val="000000"/>
              </a:solidFill>
            </a:endParaRPr>
          </a:p>
        </p:txBody>
      </p:sp>
    </p:spTree>
    <p:extLst>
      <p:ext uri="{BB962C8B-B14F-4D97-AF65-F5344CB8AC3E}">
        <p14:creationId xmlns:p14="http://schemas.microsoft.com/office/powerpoint/2010/main" val="1109096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16200000">
            <a:off x="2705101" y="-2705102"/>
            <a:ext cx="6858001" cy="12268202"/>
          </a:xfrm>
          <a:prstGeom prst="rect">
            <a:avLst/>
          </a:prstGeom>
        </p:spPr>
      </p:pic>
    </p:spTree>
    <p:extLst>
      <p:ext uri="{BB962C8B-B14F-4D97-AF65-F5344CB8AC3E}">
        <p14:creationId xmlns:p14="http://schemas.microsoft.com/office/powerpoint/2010/main" val="4267911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ACD947EA-E3F6-4924-95BB-14869E8BCEF2}"/>
              </a:ext>
            </a:extLst>
          </p:cNvPr>
          <p:cNvSpPr>
            <a:spLocks noGrp="1"/>
          </p:cNvSpPr>
          <p:nvPr>
            <p:ph type="title"/>
          </p:nvPr>
        </p:nvSpPr>
        <p:spPr>
          <a:xfrm>
            <a:off x="640079" y="1815152"/>
            <a:ext cx="3669161" cy="2998587"/>
          </a:xfrm>
        </p:spPr>
        <p:txBody>
          <a:bodyPr>
            <a:normAutofit fontScale="90000"/>
          </a:bodyPr>
          <a:lstStyle/>
          <a:p>
            <a:r>
              <a:rPr lang="en-GB" dirty="0">
                <a:solidFill>
                  <a:srgbClr val="FFFFFF"/>
                </a:solidFill>
              </a:rPr>
              <a:t>Jesus in the garden </a:t>
            </a:r>
            <a:br>
              <a:rPr lang="en-GB" dirty="0">
                <a:solidFill>
                  <a:srgbClr val="FFFFFF"/>
                </a:solidFill>
              </a:rPr>
            </a:br>
            <a:r>
              <a:rPr lang="en-US" sz="3600" dirty="0">
                <a:solidFill>
                  <a:srgbClr val="FFFFFF"/>
                </a:solidFill>
              </a:rPr>
              <a:t>Matthew 26:36-56, </a:t>
            </a:r>
            <a:br>
              <a:rPr lang="en-US" sz="3600" dirty="0">
                <a:solidFill>
                  <a:srgbClr val="FFFFFF"/>
                </a:solidFill>
              </a:rPr>
            </a:br>
            <a:r>
              <a:rPr lang="en-US" sz="3600" dirty="0">
                <a:solidFill>
                  <a:srgbClr val="FFFFFF"/>
                </a:solidFill>
              </a:rPr>
              <a:t>Mark 14:32-52, Luke 22:39-53, and John 18. </a:t>
            </a:r>
            <a:endParaRPr lang="en-GB" sz="3600" dirty="0">
              <a:solidFill>
                <a:srgbClr val="FFFFFF"/>
              </a:solidFill>
            </a:endParaRPr>
          </a:p>
        </p:txBody>
      </p:sp>
      <p:sp>
        <p:nvSpPr>
          <p:cNvPr id="3" name="Content Placeholder 2">
            <a:extLst>
              <a:ext uri="{FF2B5EF4-FFF2-40B4-BE49-F238E27FC236}">
                <a16:creationId xmlns:a16="http://schemas.microsoft.com/office/drawing/2014/main" id="{9287F8B3-B05D-4754-A040-5FC350785C0A}"/>
              </a:ext>
            </a:extLst>
          </p:cNvPr>
          <p:cNvSpPr>
            <a:spLocks noGrp="1"/>
          </p:cNvSpPr>
          <p:nvPr>
            <p:ph idx="1"/>
          </p:nvPr>
        </p:nvSpPr>
        <p:spPr>
          <a:xfrm>
            <a:off x="6090573" y="801866"/>
            <a:ext cx="5849635" cy="5731456"/>
          </a:xfrm>
        </p:spPr>
        <p:txBody>
          <a:bodyPr anchor="ctr">
            <a:normAutofit fontScale="77500" lnSpcReduction="20000"/>
          </a:bodyPr>
          <a:lstStyle/>
          <a:p>
            <a:r>
              <a:rPr lang="en-US" sz="1900" b="1" baseline="30000" dirty="0">
                <a:solidFill>
                  <a:srgbClr val="000000"/>
                </a:solidFill>
              </a:rPr>
              <a:t> </a:t>
            </a:r>
            <a:r>
              <a:rPr lang="en-US" sz="1900" dirty="0">
                <a:solidFill>
                  <a:srgbClr val="000000"/>
                </a:solidFill>
              </a:rPr>
              <a:t>Then Jesus went with his followers to a place called Gethsemane. He said to them, “Sit here while I go over there and pray.”</a:t>
            </a:r>
            <a:r>
              <a:rPr lang="en-US" sz="1900" b="1" baseline="30000" dirty="0">
                <a:solidFill>
                  <a:srgbClr val="000000"/>
                </a:solidFill>
              </a:rPr>
              <a:t> </a:t>
            </a:r>
            <a:r>
              <a:rPr lang="en-US" sz="1900" dirty="0">
                <a:solidFill>
                  <a:srgbClr val="000000"/>
                </a:solidFill>
              </a:rPr>
              <a:t>He told Peter and the two sons of Zebedee to come with him. Then Jesus began to be very sad and troubled. He said “My heart is full of sorrow and breaking with sadness. Stay here with me. Then Jesus walked a little farther away from them. He fell to the ground and prayed. Then Jesus went back to his followers and found them asleep. Jesus said to Peter, “You men could not stay awake for one hour? Stay awake and pray for strength against temptation. Your spirit wants to do what is right. But your body is weak.”</a:t>
            </a:r>
            <a:r>
              <a:rPr lang="en-US" sz="1900" b="1" baseline="30000" dirty="0">
                <a:solidFill>
                  <a:srgbClr val="000000"/>
                </a:solidFill>
              </a:rPr>
              <a:t> </a:t>
            </a:r>
            <a:r>
              <a:rPr lang="en-US" sz="1900" dirty="0">
                <a:solidFill>
                  <a:srgbClr val="000000"/>
                </a:solidFill>
              </a:rPr>
              <a:t>Then Jesus went away a second time. He prayed, Then Jesus went back to the followers. Again he found them asleep, because their eyes were heavy. So Jesus left them and went away one more time and prayed. This third time he prayed; he said the same thing. Then Jesus went back to the followers and said, “You are still sleeping? The time has come for the Son of Man to be given to sinful people. Get up. We must go. Here comes the man who has turned against me.” While Jesus was still speaking, Judas came up. He had many people with him. They had been sent from the leading priests and the elders people. They carried swords and clubs.</a:t>
            </a:r>
            <a:r>
              <a:rPr lang="en-US" sz="1900" b="1" baseline="30000" dirty="0">
                <a:solidFill>
                  <a:srgbClr val="000000"/>
                </a:solidFill>
              </a:rPr>
              <a:t> </a:t>
            </a:r>
            <a:r>
              <a:rPr lang="en-US" sz="1900" dirty="0">
                <a:solidFill>
                  <a:srgbClr val="000000"/>
                </a:solidFill>
              </a:rPr>
              <a:t>Judas had planned to give them a signal. He had said, “The man I kiss is Jesus. Arrest him.” </a:t>
            </a:r>
            <a:r>
              <a:rPr lang="en-US" sz="1900" b="1" baseline="30000" dirty="0">
                <a:solidFill>
                  <a:srgbClr val="000000"/>
                </a:solidFill>
              </a:rPr>
              <a:t> </a:t>
            </a:r>
            <a:r>
              <a:rPr lang="en-US" sz="1900" dirty="0">
                <a:solidFill>
                  <a:srgbClr val="000000"/>
                </a:solidFill>
              </a:rPr>
              <a:t>At once Judas went to Jesus and said, “Greetings, Teacher!” Then Judas kissed him. Jesus answered, “Friend, do the thing you came to do.” Then the men came and grabbed Jesus and arrested him. one of Jesus’ followers reached for his sword and pulled it out. The follower struck the servant with the sword and cut off his ear. </a:t>
            </a:r>
            <a:r>
              <a:rPr lang="en-US" sz="1900" b="1" baseline="30000" dirty="0">
                <a:solidFill>
                  <a:srgbClr val="000000"/>
                </a:solidFill>
              </a:rPr>
              <a:t> </a:t>
            </a:r>
            <a:r>
              <a:rPr lang="en-US" sz="1900" dirty="0">
                <a:solidFill>
                  <a:srgbClr val="000000"/>
                </a:solidFill>
              </a:rPr>
              <a:t>Jesus said to the man, “Put your sword back. All who use swords will be killed with swords. Surely you know I could ask my Father, But this thing must happen this way so that it will be as the Scriptures say.” Then Jesus said to the crowd, “You came to get me with swords and clubs as if I were a criminal. Every day I sat in the Temple teaching. You did not arrest me there. But all these things have happened so that it will be as the prophets wrote.” Then all of Jesus’ followers left.</a:t>
            </a:r>
            <a:endParaRPr lang="en-US" sz="1900" dirty="0">
              <a:solidFill>
                <a:srgbClr val="000000"/>
              </a:solidFill>
              <a:highlight>
                <a:srgbClr val="FFFF00"/>
              </a:highlight>
            </a:endParaRPr>
          </a:p>
          <a:p>
            <a:endParaRPr lang="en-GB" sz="1100" dirty="0">
              <a:solidFill>
                <a:srgbClr val="000000"/>
              </a:solidFill>
            </a:endParaRPr>
          </a:p>
        </p:txBody>
      </p:sp>
    </p:spTree>
    <p:extLst>
      <p:ext uri="{BB962C8B-B14F-4D97-AF65-F5344CB8AC3E}">
        <p14:creationId xmlns:p14="http://schemas.microsoft.com/office/powerpoint/2010/main" val="340265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F18B35E-21D7-4102-B972-9950651CBBB8}"/>
              </a:ext>
            </a:extLst>
          </p:cNvPr>
          <p:cNvSpPr>
            <a:spLocks noGrp="1"/>
          </p:cNvSpPr>
          <p:nvPr>
            <p:ph type="title"/>
          </p:nvPr>
        </p:nvSpPr>
        <p:spPr>
          <a:xfrm>
            <a:off x="640079" y="2053641"/>
            <a:ext cx="3669161" cy="2760098"/>
          </a:xfrm>
        </p:spPr>
        <p:txBody>
          <a:bodyPr>
            <a:normAutofit/>
          </a:bodyPr>
          <a:lstStyle/>
          <a:p>
            <a:r>
              <a:rPr lang="en-GB" sz="3200" dirty="0">
                <a:solidFill>
                  <a:srgbClr val="FFFFFF"/>
                </a:solidFill>
              </a:rPr>
              <a:t>The trial</a:t>
            </a:r>
            <a:br>
              <a:rPr lang="en-GB" sz="3200" dirty="0">
                <a:solidFill>
                  <a:srgbClr val="FFFFFF"/>
                </a:solidFill>
              </a:rPr>
            </a:br>
            <a:r>
              <a:rPr lang="en-GB" sz="3200" dirty="0">
                <a:solidFill>
                  <a:srgbClr val="FFFFFF"/>
                </a:solidFill>
              </a:rPr>
              <a:t>Luke 23:1-25</a:t>
            </a:r>
          </a:p>
        </p:txBody>
      </p:sp>
      <p:sp>
        <p:nvSpPr>
          <p:cNvPr id="3" name="Content Placeholder 2">
            <a:extLst>
              <a:ext uri="{FF2B5EF4-FFF2-40B4-BE49-F238E27FC236}">
                <a16:creationId xmlns:a16="http://schemas.microsoft.com/office/drawing/2014/main" id="{7C043943-A11D-4F61-BB45-B2A6958B2EEA}"/>
              </a:ext>
            </a:extLst>
          </p:cNvPr>
          <p:cNvSpPr>
            <a:spLocks noGrp="1"/>
          </p:cNvSpPr>
          <p:nvPr>
            <p:ph idx="1"/>
          </p:nvPr>
        </p:nvSpPr>
        <p:spPr>
          <a:xfrm>
            <a:off x="6090574" y="801866"/>
            <a:ext cx="5306084" cy="5230634"/>
          </a:xfrm>
        </p:spPr>
        <p:txBody>
          <a:bodyPr anchor="ctr">
            <a:normAutofit/>
          </a:bodyPr>
          <a:lstStyle/>
          <a:p>
            <a:r>
              <a:rPr lang="en-US" sz="1700" dirty="0">
                <a:solidFill>
                  <a:srgbClr val="000000"/>
                </a:solidFill>
                <a:latin typeface="Helvetica Neue"/>
              </a:rPr>
              <a:t>Then the group led Jesus to Pilate. They began to accuse Jesus. They told Pilate, “We caught this man telling things that were confusing our people. He says that we should not pay taxes to Caesar. He calls himself the Christ, a king.” Pilate asked Jesus, “Are you the king of the Jews?” Jesus answered, “Yes, that is right.” </a:t>
            </a:r>
            <a:r>
              <a:rPr lang="en-US" sz="1700" b="1" baseline="30000" dirty="0">
                <a:solidFill>
                  <a:srgbClr val="000000"/>
                </a:solidFill>
                <a:latin typeface="Arial" panose="020B0604020202020204" pitchFamily="34" charset="0"/>
              </a:rPr>
              <a:t> </a:t>
            </a:r>
            <a:r>
              <a:rPr lang="en-US" sz="1700" dirty="0">
                <a:solidFill>
                  <a:srgbClr val="000000"/>
                </a:solidFill>
                <a:latin typeface="Helvetica Neue"/>
              </a:rPr>
              <a:t>Pilate said, “I find nothing wrong with this man.” They said again and again, “But Jesus is making trouble with the people! He teaches all around Judea. He began in Galilee, and now he is here!” </a:t>
            </a:r>
            <a:r>
              <a:rPr lang="en-US" sz="1700" b="1" baseline="30000" dirty="0">
                <a:solidFill>
                  <a:srgbClr val="000000"/>
                </a:solidFill>
                <a:latin typeface="Arial" panose="020B0604020202020204" pitchFamily="34" charset="0"/>
              </a:rPr>
              <a:t> </a:t>
            </a:r>
            <a:r>
              <a:rPr lang="en-US" sz="1700" dirty="0">
                <a:solidFill>
                  <a:srgbClr val="000000"/>
                </a:solidFill>
                <a:latin typeface="Helvetica Neue"/>
              </a:rPr>
              <a:t>Pilate heard this and asked if Jesus was from Galilee. </a:t>
            </a:r>
            <a:r>
              <a:rPr lang="en-US" sz="1700" b="1" baseline="30000" dirty="0">
                <a:solidFill>
                  <a:srgbClr val="000000"/>
                </a:solidFill>
                <a:latin typeface="Arial" panose="020B0604020202020204" pitchFamily="34" charset="0"/>
              </a:rPr>
              <a:t> </a:t>
            </a:r>
            <a:r>
              <a:rPr lang="en-US" sz="1700" dirty="0">
                <a:solidFill>
                  <a:srgbClr val="000000"/>
                </a:solidFill>
                <a:latin typeface="Helvetica Neue"/>
              </a:rPr>
              <a:t>If so, Jesus was under Herod’s authority. When Herod saw Jesus, he was very happy. Herod asked Jesus many questions, but Jesus said nothing. The leading priests and teachers of the law were standing there. They were shouting things against Jesus. Herod and his soldiers made fun of Jesus. They dressed him in a kingly robe and then sent him to Pilate.</a:t>
            </a:r>
          </a:p>
          <a:p>
            <a:pPr marL="0" indent="0">
              <a:buNone/>
            </a:pPr>
            <a:endParaRPr lang="en-GB" sz="1700" dirty="0">
              <a:solidFill>
                <a:srgbClr val="000000"/>
              </a:solidFill>
            </a:endParaRPr>
          </a:p>
        </p:txBody>
      </p:sp>
    </p:spTree>
    <p:extLst>
      <p:ext uri="{BB962C8B-B14F-4D97-AF65-F5344CB8AC3E}">
        <p14:creationId xmlns:p14="http://schemas.microsoft.com/office/powerpoint/2010/main" val="11462526"/>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872</TotalTime>
  <Words>195</Words>
  <Application>Microsoft Office PowerPoint</Application>
  <PresentationFormat>Widescreen</PresentationFormat>
  <Paragraphs>20</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Helvetica Neue</vt:lpstr>
      <vt:lpstr>1_Office Theme</vt:lpstr>
      <vt:lpstr>Easter service</vt:lpstr>
      <vt:lpstr>What is Easter?</vt:lpstr>
      <vt:lpstr>PowerPoint Presentation</vt:lpstr>
      <vt:lpstr>Palm Sunday Matthew 21:1-13</vt:lpstr>
      <vt:lpstr>PowerPoint Presentation</vt:lpstr>
      <vt:lpstr>The last supper Luke 22 : 14-20</vt:lpstr>
      <vt:lpstr>PowerPoint Presentation</vt:lpstr>
      <vt:lpstr>Jesus in the garden  Matthew 26:36-56,  Mark 14:32-52, Luke 22:39-53, and John 18. </vt:lpstr>
      <vt:lpstr>The trial Luke 23:1-25</vt:lpstr>
      <vt:lpstr>The time of death Luke 23: 26-49</vt:lpstr>
      <vt:lpstr>PowerPoint Presentation</vt:lpstr>
      <vt:lpstr>Easter Sunday Luke 23 : 50-56; Mark 16 : 2-11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Easter service</dc:title>
  <dc:creator>mamba mpanya</dc:creator>
  <cp:lastModifiedBy>User</cp:lastModifiedBy>
  <cp:revision>3</cp:revision>
  <dcterms:created xsi:type="dcterms:W3CDTF">2020-04-11T18:18:43Z</dcterms:created>
  <dcterms:modified xsi:type="dcterms:W3CDTF">2020-04-12T09:08:45Z</dcterms:modified>
</cp:coreProperties>
</file>